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1DB"/>
    <a:srgbClr val="E6B8C7"/>
    <a:srgbClr val="BFD5F3"/>
    <a:srgbClr val="1F57A5"/>
    <a:srgbClr val="9D3759"/>
    <a:srgbClr val="C09DC7"/>
    <a:srgbClr val="6E4376"/>
    <a:srgbClr val="654A83"/>
    <a:srgbClr val="FFFF00"/>
    <a:srgbClr val="D4DD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538AA3-38C0-4BF2-B974-E674B77975A3}" v="26" dt="2026-02-17T16:02:17.2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p:scale>
          <a:sx n="100" d="100"/>
          <a:sy n="100" d="100"/>
        </p:scale>
        <p:origin x="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ee Thaxter" userId="eac4a513-f560-4bfd-8ae9-7f7ff31ef3dc" providerId="ADAL" clId="{E51FA0A8-FF06-428C-A5B5-4C4CFD0C6C1A}"/>
    <pc:docChg chg="undo custSel modSld">
      <pc:chgData name="Renee Thaxter" userId="eac4a513-f560-4bfd-8ae9-7f7ff31ef3dc" providerId="ADAL" clId="{E51FA0A8-FF06-428C-A5B5-4C4CFD0C6C1A}" dt="2026-02-17T16:03:11.962" v="546" actId="1076"/>
      <pc:docMkLst>
        <pc:docMk/>
      </pc:docMkLst>
      <pc:sldChg chg="addSp delSp modSp mod">
        <pc:chgData name="Renee Thaxter" userId="eac4a513-f560-4bfd-8ae9-7f7ff31ef3dc" providerId="ADAL" clId="{E51FA0A8-FF06-428C-A5B5-4C4CFD0C6C1A}" dt="2026-02-17T14:56:44.027" v="372" actId="1076"/>
        <pc:sldMkLst>
          <pc:docMk/>
          <pc:sldMk cId="618462238" sldId="257"/>
        </pc:sldMkLst>
        <pc:spChg chg="mod">
          <ac:chgData name="Renee Thaxter" userId="eac4a513-f560-4bfd-8ae9-7f7ff31ef3dc" providerId="ADAL" clId="{E51FA0A8-FF06-428C-A5B5-4C4CFD0C6C1A}" dt="2026-02-17T14:56:22.726" v="370" actId="403"/>
          <ac:spMkLst>
            <pc:docMk/>
            <pc:sldMk cId="618462238" sldId="257"/>
            <ac:spMk id="3" creationId="{9037102D-3F2A-D11E-2A73-22DC2CC9210C}"/>
          </ac:spMkLst>
        </pc:spChg>
        <pc:spChg chg="del">
          <ac:chgData name="Renee Thaxter" userId="eac4a513-f560-4bfd-8ae9-7f7ff31ef3dc" providerId="ADAL" clId="{E51FA0A8-FF06-428C-A5B5-4C4CFD0C6C1A}" dt="2026-02-17T14:26:05.729" v="0" actId="478"/>
          <ac:spMkLst>
            <pc:docMk/>
            <pc:sldMk cId="618462238" sldId="257"/>
            <ac:spMk id="4" creationId="{72043B20-072E-4605-9099-42BB5E915396}"/>
          </ac:spMkLst>
        </pc:spChg>
        <pc:spChg chg="mod">
          <ac:chgData name="Renee Thaxter" userId="eac4a513-f560-4bfd-8ae9-7f7ff31ef3dc" providerId="ADAL" clId="{E51FA0A8-FF06-428C-A5B5-4C4CFD0C6C1A}" dt="2026-02-17T14:56:44.027" v="372" actId="1076"/>
          <ac:spMkLst>
            <pc:docMk/>
            <pc:sldMk cId="618462238" sldId="257"/>
            <ac:spMk id="6" creationId="{B4184218-3AC0-955A-1E83-92987F3A25C3}"/>
          </ac:spMkLst>
        </pc:spChg>
        <pc:spChg chg="mod">
          <ac:chgData name="Renee Thaxter" userId="eac4a513-f560-4bfd-8ae9-7f7ff31ef3dc" providerId="ADAL" clId="{E51FA0A8-FF06-428C-A5B5-4C4CFD0C6C1A}" dt="2026-02-17T14:51:32.412" v="292" actId="1076"/>
          <ac:spMkLst>
            <pc:docMk/>
            <pc:sldMk cId="618462238" sldId="257"/>
            <ac:spMk id="8" creationId="{EF45FA06-1D18-9BAD-1A81-A5D247282F48}"/>
          </ac:spMkLst>
        </pc:spChg>
        <pc:spChg chg="mod">
          <ac:chgData name="Renee Thaxter" userId="eac4a513-f560-4bfd-8ae9-7f7ff31ef3dc" providerId="ADAL" clId="{E51FA0A8-FF06-428C-A5B5-4C4CFD0C6C1A}" dt="2026-02-17T14:52:54.036" v="319" actId="1076"/>
          <ac:spMkLst>
            <pc:docMk/>
            <pc:sldMk cId="618462238" sldId="257"/>
            <ac:spMk id="9" creationId="{514F4E7E-3968-A52F-9CB3-6014114CC889}"/>
          </ac:spMkLst>
        </pc:spChg>
        <pc:spChg chg="mod">
          <ac:chgData name="Renee Thaxter" userId="eac4a513-f560-4bfd-8ae9-7f7ff31ef3dc" providerId="ADAL" clId="{E51FA0A8-FF06-428C-A5B5-4C4CFD0C6C1A}" dt="2026-02-17T14:55:26.780" v="354" actId="1076"/>
          <ac:spMkLst>
            <pc:docMk/>
            <pc:sldMk cId="618462238" sldId="257"/>
            <ac:spMk id="11" creationId="{5F95A96B-6696-A29C-51D6-70F538ED5C2A}"/>
          </ac:spMkLst>
        </pc:spChg>
        <pc:spChg chg="mod">
          <ac:chgData name="Renee Thaxter" userId="eac4a513-f560-4bfd-8ae9-7f7ff31ef3dc" providerId="ADAL" clId="{E51FA0A8-FF06-428C-A5B5-4C4CFD0C6C1A}" dt="2026-02-17T14:55:44.713" v="361" actId="1076"/>
          <ac:spMkLst>
            <pc:docMk/>
            <pc:sldMk cId="618462238" sldId="257"/>
            <ac:spMk id="12" creationId="{66DD7A8F-2118-9DEA-8A5A-53A977010FEC}"/>
          </ac:spMkLst>
        </pc:spChg>
        <pc:spChg chg="mod">
          <ac:chgData name="Renee Thaxter" userId="eac4a513-f560-4bfd-8ae9-7f7ff31ef3dc" providerId="ADAL" clId="{E51FA0A8-FF06-428C-A5B5-4C4CFD0C6C1A}" dt="2026-02-17T14:53:08.592" v="322" actId="1076"/>
          <ac:spMkLst>
            <pc:docMk/>
            <pc:sldMk cId="618462238" sldId="257"/>
            <ac:spMk id="19" creationId="{1FC902C0-5798-CE23-E71E-79C5C37F29E3}"/>
          </ac:spMkLst>
        </pc:spChg>
        <pc:spChg chg="mod">
          <ac:chgData name="Renee Thaxter" userId="eac4a513-f560-4bfd-8ae9-7f7ff31ef3dc" providerId="ADAL" clId="{E51FA0A8-FF06-428C-A5B5-4C4CFD0C6C1A}" dt="2026-02-17T14:50:55.209" v="280" actId="255"/>
          <ac:spMkLst>
            <pc:docMk/>
            <pc:sldMk cId="618462238" sldId="257"/>
            <ac:spMk id="20" creationId="{08863280-EFA5-F537-ECC6-B636F2910796}"/>
          </ac:spMkLst>
        </pc:spChg>
        <pc:spChg chg="mod">
          <ac:chgData name="Renee Thaxter" userId="eac4a513-f560-4bfd-8ae9-7f7ff31ef3dc" providerId="ADAL" clId="{E51FA0A8-FF06-428C-A5B5-4C4CFD0C6C1A}" dt="2026-02-17T14:47:45.257" v="256" actId="1076"/>
          <ac:spMkLst>
            <pc:docMk/>
            <pc:sldMk cId="618462238" sldId="257"/>
            <ac:spMk id="21" creationId="{6249B0CA-0C8D-5575-3AF4-5FAAFFEA1343}"/>
          </ac:spMkLst>
        </pc:spChg>
        <pc:spChg chg="mod">
          <ac:chgData name="Renee Thaxter" userId="eac4a513-f560-4bfd-8ae9-7f7ff31ef3dc" providerId="ADAL" clId="{E51FA0A8-FF06-428C-A5B5-4C4CFD0C6C1A}" dt="2026-02-17T14:54:05.070" v="335" actId="1076"/>
          <ac:spMkLst>
            <pc:docMk/>
            <pc:sldMk cId="618462238" sldId="257"/>
            <ac:spMk id="22" creationId="{5BDB8597-6F8C-B0D2-B9AE-9F832188CA21}"/>
          </ac:spMkLst>
        </pc:spChg>
        <pc:spChg chg="add mod ord">
          <ac:chgData name="Renee Thaxter" userId="eac4a513-f560-4bfd-8ae9-7f7ff31ef3dc" providerId="ADAL" clId="{E51FA0A8-FF06-428C-A5B5-4C4CFD0C6C1A}" dt="2026-02-17T14:42:44.651" v="208" actId="207"/>
          <ac:spMkLst>
            <pc:docMk/>
            <pc:sldMk cId="618462238" sldId="257"/>
            <ac:spMk id="35" creationId="{489A738E-5B08-9913-8F22-55F33B6819B8}"/>
          </ac:spMkLst>
        </pc:spChg>
        <pc:spChg chg="mod ord">
          <ac:chgData name="Renee Thaxter" userId="eac4a513-f560-4bfd-8ae9-7f7ff31ef3dc" providerId="ADAL" clId="{E51FA0A8-FF06-428C-A5B5-4C4CFD0C6C1A}" dt="2026-02-17T14:52:58.636" v="320" actId="1076"/>
          <ac:spMkLst>
            <pc:docMk/>
            <pc:sldMk cId="618462238" sldId="257"/>
            <ac:spMk id="1123" creationId="{BCAEE2D9-346A-8FA3-55E4-91A571E4B9DD}"/>
          </ac:spMkLst>
        </pc:spChg>
        <pc:spChg chg="mod">
          <ac:chgData name="Renee Thaxter" userId="eac4a513-f560-4bfd-8ae9-7f7ff31ef3dc" providerId="ADAL" clId="{E51FA0A8-FF06-428C-A5B5-4C4CFD0C6C1A}" dt="2026-02-17T14:38:22.548" v="139" actId="207"/>
          <ac:spMkLst>
            <pc:docMk/>
            <pc:sldMk cId="618462238" sldId="257"/>
            <ac:spMk id="1124" creationId="{BA269862-B68C-043E-F53C-31394FEE2136}"/>
          </ac:spMkLst>
        </pc:spChg>
        <pc:spChg chg="mod">
          <ac:chgData name="Renee Thaxter" userId="eac4a513-f560-4bfd-8ae9-7f7ff31ef3dc" providerId="ADAL" clId="{E51FA0A8-FF06-428C-A5B5-4C4CFD0C6C1A}" dt="2026-02-17T14:51:27.999" v="291" actId="14100"/>
          <ac:spMkLst>
            <pc:docMk/>
            <pc:sldMk cId="618462238" sldId="257"/>
            <ac:spMk id="1129" creationId="{CF1B6832-6667-5E15-758E-048820CC1A6C}"/>
          </ac:spMkLst>
        </pc:spChg>
        <pc:spChg chg="mod">
          <ac:chgData name="Renee Thaxter" userId="eac4a513-f560-4bfd-8ae9-7f7ff31ef3dc" providerId="ADAL" clId="{E51FA0A8-FF06-428C-A5B5-4C4CFD0C6C1A}" dt="2026-02-17T14:53:03.590" v="321" actId="1076"/>
          <ac:spMkLst>
            <pc:docMk/>
            <pc:sldMk cId="618462238" sldId="257"/>
            <ac:spMk id="1140" creationId="{059FBFE9-6F22-539B-4831-61EEF47E3B12}"/>
          </ac:spMkLst>
        </pc:spChg>
        <pc:spChg chg="mod">
          <ac:chgData name="Renee Thaxter" userId="eac4a513-f560-4bfd-8ae9-7f7ff31ef3dc" providerId="ADAL" clId="{E51FA0A8-FF06-428C-A5B5-4C4CFD0C6C1A}" dt="2026-02-17T14:50:55.209" v="280" actId="255"/>
          <ac:spMkLst>
            <pc:docMk/>
            <pc:sldMk cId="618462238" sldId="257"/>
            <ac:spMk id="1141" creationId="{62F5135D-9003-C610-8989-5256C7416C5C}"/>
          </ac:spMkLst>
        </pc:spChg>
        <pc:spChg chg="mod">
          <ac:chgData name="Renee Thaxter" userId="eac4a513-f560-4bfd-8ae9-7f7ff31ef3dc" providerId="ADAL" clId="{E51FA0A8-FF06-428C-A5B5-4C4CFD0C6C1A}" dt="2026-02-17T14:54:26.354" v="340" actId="14100"/>
          <ac:spMkLst>
            <pc:docMk/>
            <pc:sldMk cId="618462238" sldId="257"/>
            <ac:spMk id="1166" creationId="{0EF07FC8-2B14-BE3B-639C-3B4732E9467E}"/>
          </ac:spMkLst>
        </pc:spChg>
        <pc:spChg chg="mod">
          <ac:chgData name="Renee Thaxter" userId="eac4a513-f560-4bfd-8ae9-7f7ff31ef3dc" providerId="ADAL" clId="{E51FA0A8-FF06-428C-A5B5-4C4CFD0C6C1A}" dt="2026-02-17T14:55:36.192" v="357" actId="1076"/>
          <ac:spMkLst>
            <pc:docMk/>
            <pc:sldMk cId="618462238" sldId="257"/>
            <ac:spMk id="1168" creationId="{10285B1D-AC57-A58A-F1A2-6DD28CF2AF87}"/>
          </ac:spMkLst>
        </pc:spChg>
        <pc:spChg chg="mod">
          <ac:chgData name="Renee Thaxter" userId="eac4a513-f560-4bfd-8ae9-7f7ff31ef3dc" providerId="ADAL" clId="{E51FA0A8-FF06-428C-A5B5-4C4CFD0C6C1A}" dt="2026-02-17T14:56:17.999" v="369" actId="1076"/>
          <ac:spMkLst>
            <pc:docMk/>
            <pc:sldMk cId="618462238" sldId="257"/>
            <ac:spMk id="1180" creationId="{2FC7FCB7-2306-86FC-8091-C64C846CF65F}"/>
          </ac:spMkLst>
        </pc:spChg>
        <pc:spChg chg="del">
          <ac:chgData name="Renee Thaxter" userId="eac4a513-f560-4bfd-8ae9-7f7ff31ef3dc" providerId="ADAL" clId="{E51FA0A8-FF06-428C-A5B5-4C4CFD0C6C1A}" dt="2026-02-17T14:41:50.322" v="202" actId="478"/>
          <ac:spMkLst>
            <pc:docMk/>
            <pc:sldMk cId="618462238" sldId="257"/>
            <ac:spMk id="1181" creationId="{418B8C0A-38BF-5A95-B877-8BEE4C052505}"/>
          </ac:spMkLst>
        </pc:spChg>
        <pc:grpChg chg="mod">
          <ac:chgData name="Renee Thaxter" userId="eac4a513-f560-4bfd-8ae9-7f7ff31ef3dc" providerId="ADAL" clId="{E51FA0A8-FF06-428C-A5B5-4C4CFD0C6C1A}" dt="2026-02-17T14:54:14.430" v="336" actId="1076"/>
          <ac:grpSpMkLst>
            <pc:docMk/>
            <pc:sldMk cId="618462238" sldId="257"/>
            <ac:grpSpMk id="1155" creationId="{78E1B9DF-F7FC-71AA-D5A8-6F3AD5A3886D}"/>
          </ac:grpSpMkLst>
        </pc:grpChg>
        <pc:grpChg chg="mod">
          <ac:chgData name="Renee Thaxter" userId="eac4a513-f560-4bfd-8ae9-7f7ff31ef3dc" providerId="ADAL" clId="{E51FA0A8-FF06-428C-A5B5-4C4CFD0C6C1A}" dt="2026-02-17T14:56:06.979" v="367" actId="1076"/>
          <ac:grpSpMkLst>
            <pc:docMk/>
            <pc:sldMk cId="618462238" sldId="257"/>
            <ac:grpSpMk id="1161" creationId="{22F6F816-1975-2D79-ECD0-E61C50F55C9E}"/>
          </ac:grpSpMkLst>
        </pc:grpChg>
        <pc:grpChg chg="mod">
          <ac:chgData name="Renee Thaxter" userId="eac4a513-f560-4bfd-8ae9-7f7ff31ef3dc" providerId="ADAL" clId="{E51FA0A8-FF06-428C-A5B5-4C4CFD0C6C1A}" dt="2026-02-17T14:53:45.684" v="328" actId="1076"/>
          <ac:grpSpMkLst>
            <pc:docMk/>
            <pc:sldMk cId="618462238" sldId="257"/>
            <ac:grpSpMk id="1162" creationId="{32C7F3FB-8E8E-2B0E-6925-3429B450447F}"/>
          </ac:grpSpMkLst>
        </pc:grpChg>
        <pc:picChg chg="mod">
          <ac:chgData name="Renee Thaxter" userId="eac4a513-f560-4bfd-8ae9-7f7ff31ef3dc" providerId="ADAL" clId="{E51FA0A8-FF06-428C-A5B5-4C4CFD0C6C1A}" dt="2026-02-17T14:28:59.904" v="29" actId="1076"/>
          <ac:picMkLst>
            <pc:docMk/>
            <pc:sldMk cId="618462238" sldId="257"/>
            <ac:picMk id="2" creationId="{C45A3EE1-53D3-025D-A1A7-345765B808B0}"/>
          </ac:picMkLst>
        </pc:picChg>
        <pc:picChg chg="mod ord">
          <ac:chgData name="Renee Thaxter" userId="eac4a513-f560-4bfd-8ae9-7f7ff31ef3dc" providerId="ADAL" clId="{E51FA0A8-FF06-428C-A5B5-4C4CFD0C6C1A}" dt="2026-02-17T14:53:24.145" v="324" actId="1076"/>
          <ac:picMkLst>
            <pc:docMk/>
            <pc:sldMk cId="618462238" sldId="257"/>
            <ac:picMk id="53" creationId="{8BB31769-B28E-76E7-7158-649869272D68}"/>
          </ac:picMkLst>
        </pc:picChg>
        <pc:picChg chg="mod">
          <ac:chgData name="Renee Thaxter" userId="eac4a513-f560-4bfd-8ae9-7f7ff31ef3dc" providerId="ADAL" clId="{E51FA0A8-FF06-428C-A5B5-4C4CFD0C6C1A}" dt="2026-02-17T14:53:40.112" v="326" actId="1076"/>
          <ac:picMkLst>
            <pc:docMk/>
            <pc:sldMk cId="618462238" sldId="257"/>
            <ac:picMk id="1025" creationId="{B8AB14F7-BA59-0237-CD16-6C37EFBAF483}"/>
          </ac:picMkLst>
        </pc:picChg>
        <pc:picChg chg="mod">
          <ac:chgData name="Renee Thaxter" userId="eac4a513-f560-4bfd-8ae9-7f7ff31ef3dc" providerId="ADAL" clId="{E51FA0A8-FF06-428C-A5B5-4C4CFD0C6C1A}" dt="2026-02-17T14:54:23.786" v="339" actId="1076"/>
          <ac:picMkLst>
            <pc:docMk/>
            <pc:sldMk cId="618462238" sldId="257"/>
            <ac:picMk id="1039" creationId="{DC0C2EC1-65C8-4DA2-AD34-EFEB785A69BF}"/>
          </ac:picMkLst>
        </pc:picChg>
        <pc:picChg chg="mod">
          <ac:chgData name="Renee Thaxter" userId="eac4a513-f560-4bfd-8ae9-7f7ff31ef3dc" providerId="ADAL" clId="{E51FA0A8-FF06-428C-A5B5-4C4CFD0C6C1A}" dt="2026-02-17T14:55:14.146" v="351" actId="1076"/>
          <ac:picMkLst>
            <pc:docMk/>
            <pc:sldMk cId="618462238" sldId="257"/>
            <ac:picMk id="1043" creationId="{C38D61CF-58E3-C4D0-43D5-A99DC40B2C60}"/>
          </ac:picMkLst>
        </pc:picChg>
        <pc:picChg chg="mod">
          <ac:chgData name="Renee Thaxter" userId="eac4a513-f560-4bfd-8ae9-7f7ff31ef3dc" providerId="ADAL" clId="{E51FA0A8-FF06-428C-A5B5-4C4CFD0C6C1A}" dt="2026-02-17T14:55:47.986" v="362" actId="1076"/>
          <ac:picMkLst>
            <pc:docMk/>
            <pc:sldMk cId="618462238" sldId="257"/>
            <ac:picMk id="1045" creationId="{119EDAEE-54E6-C6F8-25AE-205F7BEB2848}"/>
          </ac:picMkLst>
        </pc:picChg>
        <pc:cxnChg chg="mod">
          <ac:chgData name="Renee Thaxter" userId="eac4a513-f560-4bfd-8ae9-7f7ff31ef3dc" providerId="ADAL" clId="{E51FA0A8-FF06-428C-A5B5-4C4CFD0C6C1A}" dt="2026-02-17T14:53:16.655" v="323" actId="14100"/>
          <ac:cxnSpMkLst>
            <pc:docMk/>
            <pc:sldMk cId="618462238" sldId="257"/>
            <ac:cxnSpMk id="5" creationId="{7367EE1B-17DE-7815-DB7D-29563C281A87}"/>
          </ac:cxnSpMkLst>
        </pc:cxnChg>
        <pc:cxnChg chg="mod ord">
          <ac:chgData name="Renee Thaxter" userId="eac4a513-f560-4bfd-8ae9-7f7ff31ef3dc" providerId="ADAL" clId="{E51FA0A8-FF06-428C-A5B5-4C4CFD0C6C1A}" dt="2026-02-17T14:53:29.424" v="325" actId="14100"/>
          <ac:cxnSpMkLst>
            <pc:docMk/>
            <pc:sldMk cId="618462238" sldId="257"/>
            <ac:cxnSpMk id="7" creationId="{D299692E-355A-F8FE-AAD0-834BA3AABF66}"/>
          </ac:cxnSpMkLst>
        </pc:cxnChg>
        <pc:cxnChg chg="mod">
          <ac:chgData name="Renee Thaxter" userId="eac4a513-f560-4bfd-8ae9-7f7ff31ef3dc" providerId="ADAL" clId="{E51FA0A8-FF06-428C-A5B5-4C4CFD0C6C1A}" dt="2026-02-17T14:52:17.569" v="307" actId="14100"/>
          <ac:cxnSpMkLst>
            <pc:docMk/>
            <pc:sldMk cId="618462238" sldId="257"/>
            <ac:cxnSpMk id="14" creationId="{B8F848B1-8EA2-5B75-1AB9-A10A3C352127}"/>
          </ac:cxnSpMkLst>
        </pc:cxnChg>
        <pc:cxnChg chg="mod ord">
          <ac:chgData name="Renee Thaxter" userId="eac4a513-f560-4bfd-8ae9-7f7ff31ef3dc" providerId="ADAL" clId="{E51FA0A8-FF06-428C-A5B5-4C4CFD0C6C1A}" dt="2026-02-17T14:52:54.036" v="319" actId="1076"/>
          <ac:cxnSpMkLst>
            <pc:docMk/>
            <pc:sldMk cId="618462238" sldId="257"/>
            <ac:cxnSpMk id="16" creationId="{941B9C7B-56F3-EA23-B72F-474111D8BC61}"/>
          </ac:cxnSpMkLst>
        </pc:cxnChg>
        <pc:cxnChg chg="mod">
          <ac:chgData name="Renee Thaxter" userId="eac4a513-f560-4bfd-8ae9-7f7ff31ef3dc" providerId="ADAL" clId="{E51FA0A8-FF06-428C-A5B5-4C4CFD0C6C1A}" dt="2026-02-17T14:56:09.247" v="368" actId="1076"/>
          <ac:cxnSpMkLst>
            <pc:docMk/>
            <pc:sldMk cId="618462238" sldId="257"/>
            <ac:cxnSpMk id="24" creationId="{F360CD1D-111A-5D2F-5D9B-18FC3CBF4B90}"/>
          </ac:cxnSpMkLst>
        </pc:cxnChg>
        <pc:cxnChg chg="mod">
          <ac:chgData name="Renee Thaxter" userId="eac4a513-f560-4bfd-8ae9-7f7ff31ef3dc" providerId="ADAL" clId="{E51FA0A8-FF06-428C-A5B5-4C4CFD0C6C1A}" dt="2026-02-17T14:55:56.734" v="365" actId="1076"/>
          <ac:cxnSpMkLst>
            <pc:docMk/>
            <pc:sldMk cId="618462238" sldId="257"/>
            <ac:cxnSpMk id="26" creationId="{A2DDDD8F-50AF-2E9E-E4AB-FDAF45351CF9}"/>
          </ac:cxnSpMkLst>
        </pc:cxnChg>
        <pc:cxnChg chg="mod">
          <ac:chgData name="Renee Thaxter" userId="eac4a513-f560-4bfd-8ae9-7f7ff31ef3dc" providerId="ADAL" clId="{E51FA0A8-FF06-428C-A5B5-4C4CFD0C6C1A}" dt="2026-02-17T14:54:35.413" v="342" actId="1076"/>
          <ac:cxnSpMkLst>
            <pc:docMk/>
            <pc:sldMk cId="618462238" sldId="257"/>
            <ac:cxnSpMk id="30" creationId="{B492AFE6-0164-7394-A7D0-808286235EB8}"/>
          </ac:cxnSpMkLst>
        </pc:cxnChg>
        <pc:cxnChg chg="mod ord">
          <ac:chgData name="Renee Thaxter" userId="eac4a513-f560-4bfd-8ae9-7f7ff31ef3dc" providerId="ADAL" clId="{E51FA0A8-FF06-428C-A5B5-4C4CFD0C6C1A}" dt="2026-02-17T14:52:54.036" v="319" actId="1076"/>
          <ac:cxnSpMkLst>
            <pc:docMk/>
            <pc:sldMk cId="618462238" sldId="257"/>
            <ac:cxnSpMk id="1072" creationId="{99533C7C-89E9-2429-27BE-06E79606FF3A}"/>
          </ac:cxnSpMkLst>
        </pc:cxnChg>
        <pc:cxnChg chg="mod">
          <ac:chgData name="Renee Thaxter" userId="eac4a513-f560-4bfd-8ae9-7f7ff31ef3dc" providerId="ADAL" clId="{E51FA0A8-FF06-428C-A5B5-4C4CFD0C6C1A}" dt="2026-02-17T14:51:52.094" v="299" actId="14100"/>
          <ac:cxnSpMkLst>
            <pc:docMk/>
            <pc:sldMk cId="618462238" sldId="257"/>
            <ac:cxnSpMk id="1075" creationId="{4A5C95E1-1114-541D-D1BF-AE4A7A0A9736}"/>
          </ac:cxnSpMkLst>
        </pc:cxnChg>
      </pc:sldChg>
      <pc:sldChg chg="addSp delSp modSp mod">
        <pc:chgData name="Renee Thaxter" userId="eac4a513-f560-4bfd-8ae9-7f7ff31ef3dc" providerId="ADAL" clId="{E51FA0A8-FF06-428C-A5B5-4C4CFD0C6C1A}" dt="2026-02-17T16:03:11.962" v="546" actId="1076"/>
        <pc:sldMkLst>
          <pc:docMk/>
          <pc:sldMk cId="29512313" sldId="259"/>
        </pc:sldMkLst>
        <pc:spChg chg="mod">
          <ac:chgData name="Renee Thaxter" userId="eac4a513-f560-4bfd-8ae9-7f7ff31ef3dc" providerId="ADAL" clId="{E51FA0A8-FF06-428C-A5B5-4C4CFD0C6C1A}" dt="2026-02-17T14:49:00.538" v="261" actId="2711"/>
          <ac:spMkLst>
            <pc:docMk/>
            <pc:sldMk cId="29512313" sldId="259"/>
            <ac:spMk id="2" creationId="{68F5C2BD-A476-17A9-8A9D-E4229C8E3775}"/>
          </ac:spMkLst>
        </pc:spChg>
        <pc:spChg chg="mod">
          <ac:chgData name="Renee Thaxter" userId="eac4a513-f560-4bfd-8ae9-7f7ff31ef3dc" providerId="ADAL" clId="{E51FA0A8-FF06-428C-A5B5-4C4CFD0C6C1A}" dt="2026-02-17T16:01:15.179" v="522"/>
          <ac:spMkLst>
            <pc:docMk/>
            <pc:sldMk cId="29512313" sldId="259"/>
            <ac:spMk id="3" creationId="{BCC063C4-AA9B-67A5-9BE8-8C30813F1849}"/>
          </ac:spMkLst>
        </pc:spChg>
        <pc:spChg chg="mod">
          <ac:chgData name="Renee Thaxter" userId="eac4a513-f560-4bfd-8ae9-7f7ff31ef3dc" providerId="ADAL" clId="{E51FA0A8-FF06-428C-A5B5-4C4CFD0C6C1A}" dt="2026-02-17T14:43:13.527" v="211" actId="207"/>
          <ac:spMkLst>
            <pc:docMk/>
            <pc:sldMk cId="29512313" sldId="259"/>
            <ac:spMk id="4" creationId="{72043B20-072E-4605-9099-42BB5E915396}"/>
          </ac:spMkLst>
        </pc:spChg>
        <pc:spChg chg="mod">
          <ac:chgData name="Renee Thaxter" userId="eac4a513-f560-4bfd-8ae9-7f7ff31ef3dc" providerId="ADAL" clId="{E51FA0A8-FF06-428C-A5B5-4C4CFD0C6C1A}" dt="2026-02-17T16:02:17.298" v="538"/>
          <ac:spMkLst>
            <pc:docMk/>
            <pc:sldMk cId="29512313" sldId="259"/>
            <ac:spMk id="6" creationId="{5CAE9879-8A94-AB9E-134C-ADAF9AEAAD4B}"/>
          </ac:spMkLst>
        </pc:spChg>
        <pc:spChg chg="add mod">
          <ac:chgData name="Renee Thaxter" userId="eac4a513-f560-4bfd-8ae9-7f7ff31ef3dc" providerId="ADAL" clId="{E51FA0A8-FF06-428C-A5B5-4C4CFD0C6C1A}" dt="2026-02-17T16:03:07.529" v="545" actId="1076"/>
          <ac:spMkLst>
            <pc:docMk/>
            <pc:sldMk cId="29512313" sldId="259"/>
            <ac:spMk id="7" creationId="{5350F06F-49D1-D162-9B36-525133CA972B}"/>
          </ac:spMkLst>
        </pc:spChg>
        <pc:spChg chg="add del">
          <ac:chgData name="Renee Thaxter" userId="eac4a513-f560-4bfd-8ae9-7f7ff31ef3dc" providerId="ADAL" clId="{E51FA0A8-FF06-428C-A5B5-4C4CFD0C6C1A}" dt="2026-02-17T14:46:05.825" v="241" actId="478"/>
          <ac:spMkLst>
            <pc:docMk/>
            <pc:sldMk cId="29512313" sldId="259"/>
            <ac:spMk id="9" creationId="{0B0AF439-A433-FF17-25BC-48DAC78794BE}"/>
          </ac:spMkLst>
        </pc:spChg>
        <pc:spChg chg="mod">
          <ac:chgData name="Renee Thaxter" userId="eac4a513-f560-4bfd-8ae9-7f7ff31ef3dc" providerId="ADAL" clId="{E51FA0A8-FF06-428C-A5B5-4C4CFD0C6C1A}" dt="2026-02-17T16:01:15.179" v="522"/>
          <ac:spMkLst>
            <pc:docMk/>
            <pc:sldMk cId="29512313" sldId="259"/>
            <ac:spMk id="10" creationId="{D96C9374-4371-C10A-342B-BA82006A09DF}"/>
          </ac:spMkLst>
        </pc:spChg>
        <pc:spChg chg="add mod">
          <ac:chgData name="Renee Thaxter" userId="eac4a513-f560-4bfd-8ae9-7f7ff31ef3dc" providerId="ADAL" clId="{E51FA0A8-FF06-428C-A5B5-4C4CFD0C6C1A}" dt="2026-02-17T16:02:42.630" v="542" actId="1076"/>
          <ac:spMkLst>
            <pc:docMk/>
            <pc:sldMk cId="29512313" sldId="259"/>
            <ac:spMk id="11" creationId="{F6FC1633-E197-619C-8A27-0865AA475011}"/>
          </ac:spMkLst>
        </pc:spChg>
        <pc:spChg chg="mod">
          <ac:chgData name="Renee Thaxter" userId="eac4a513-f560-4bfd-8ae9-7f7ff31ef3dc" providerId="ADAL" clId="{E51FA0A8-FF06-428C-A5B5-4C4CFD0C6C1A}" dt="2026-02-17T16:01:15.179" v="522"/>
          <ac:spMkLst>
            <pc:docMk/>
            <pc:sldMk cId="29512313" sldId="259"/>
            <ac:spMk id="13" creationId="{BD00A9FC-2DEB-E1AE-A79E-4A7580888805}"/>
          </ac:spMkLst>
        </pc:spChg>
        <pc:spChg chg="add mod">
          <ac:chgData name="Renee Thaxter" userId="eac4a513-f560-4bfd-8ae9-7f7ff31ef3dc" providerId="ADAL" clId="{E51FA0A8-FF06-428C-A5B5-4C4CFD0C6C1A}" dt="2026-02-17T16:02:47.751" v="543" actId="1076"/>
          <ac:spMkLst>
            <pc:docMk/>
            <pc:sldMk cId="29512313" sldId="259"/>
            <ac:spMk id="15" creationId="{2AF26257-435D-E182-E6B2-D3D5B8921C17}"/>
          </ac:spMkLst>
        </pc:spChg>
        <pc:spChg chg="mod">
          <ac:chgData name="Renee Thaxter" userId="eac4a513-f560-4bfd-8ae9-7f7ff31ef3dc" providerId="ADAL" clId="{E51FA0A8-FF06-428C-A5B5-4C4CFD0C6C1A}" dt="2026-02-17T16:01:15.179" v="522"/>
          <ac:spMkLst>
            <pc:docMk/>
            <pc:sldMk cId="29512313" sldId="259"/>
            <ac:spMk id="17" creationId="{AB9FE483-653B-7CC1-57B4-91FB69CE43C5}"/>
          </ac:spMkLst>
        </pc:spChg>
        <pc:spChg chg="add del mod">
          <ac:chgData name="Renee Thaxter" userId="eac4a513-f560-4bfd-8ae9-7f7ff31ef3dc" providerId="ADAL" clId="{E51FA0A8-FF06-428C-A5B5-4C4CFD0C6C1A}" dt="2026-02-17T16:02:23.039" v="539" actId="478"/>
          <ac:spMkLst>
            <pc:docMk/>
            <pc:sldMk cId="29512313" sldId="259"/>
            <ac:spMk id="18" creationId="{92320E4C-DB98-5F95-ACFA-EA45C483B0E3}"/>
          </ac:spMkLst>
        </pc:spChg>
        <pc:spChg chg="mod">
          <ac:chgData name="Renee Thaxter" userId="eac4a513-f560-4bfd-8ae9-7f7ff31ef3dc" providerId="ADAL" clId="{E51FA0A8-FF06-428C-A5B5-4C4CFD0C6C1A}" dt="2026-02-17T15:59:37.681" v="511"/>
          <ac:spMkLst>
            <pc:docMk/>
            <pc:sldMk cId="29512313" sldId="259"/>
            <ac:spMk id="20" creationId="{0F243796-D354-2FBD-A22B-912511F1D58E}"/>
          </ac:spMkLst>
        </pc:spChg>
        <pc:spChg chg="mod">
          <ac:chgData name="Renee Thaxter" userId="eac4a513-f560-4bfd-8ae9-7f7ff31ef3dc" providerId="ADAL" clId="{E51FA0A8-FF06-428C-A5B5-4C4CFD0C6C1A}" dt="2026-02-17T15:59:37.681" v="511"/>
          <ac:spMkLst>
            <pc:docMk/>
            <pc:sldMk cId="29512313" sldId="259"/>
            <ac:spMk id="21" creationId="{BF4476BF-2C31-F436-FE7D-056BDD9B6AF9}"/>
          </ac:spMkLst>
        </pc:spChg>
        <pc:spChg chg="mod">
          <ac:chgData name="Renee Thaxter" userId="eac4a513-f560-4bfd-8ae9-7f7ff31ef3dc" providerId="ADAL" clId="{E51FA0A8-FF06-428C-A5B5-4C4CFD0C6C1A}" dt="2026-02-17T15:59:37.681" v="511"/>
          <ac:spMkLst>
            <pc:docMk/>
            <pc:sldMk cId="29512313" sldId="259"/>
            <ac:spMk id="22" creationId="{F89C038B-DD33-36C4-8026-C5BBFD731658}"/>
          </ac:spMkLst>
        </pc:spChg>
        <pc:spChg chg="del mod">
          <ac:chgData name="Renee Thaxter" userId="eac4a513-f560-4bfd-8ae9-7f7ff31ef3dc" providerId="ADAL" clId="{E51FA0A8-FF06-428C-A5B5-4C4CFD0C6C1A}" dt="2026-02-17T14:44:02.612" v="221" actId="478"/>
          <ac:spMkLst>
            <pc:docMk/>
            <pc:sldMk cId="29512313" sldId="259"/>
            <ac:spMk id="23" creationId="{970C1C81-9CE1-51CF-7097-E1AF0FD80B1D}"/>
          </ac:spMkLst>
        </pc:spChg>
        <pc:spChg chg="mod">
          <ac:chgData name="Renee Thaxter" userId="eac4a513-f560-4bfd-8ae9-7f7ff31ef3dc" providerId="ADAL" clId="{E51FA0A8-FF06-428C-A5B5-4C4CFD0C6C1A}" dt="2026-02-17T15:59:37.681" v="511"/>
          <ac:spMkLst>
            <pc:docMk/>
            <pc:sldMk cId="29512313" sldId="259"/>
            <ac:spMk id="24" creationId="{3675D27A-0D76-38D3-C46E-31FAE1D411F3}"/>
          </ac:spMkLst>
        </pc:spChg>
        <pc:spChg chg="mod">
          <ac:chgData name="Renee Thaxter" userId="eac4a513-f560-4bfd-8ae9-7f7ff31ef3dc" providerId="ADAL" clId="{E51FA0A8-FF06-428C-A5B5-4C4CFD0C6C1A}" dt="2026-02-17T15:59:37.681" v="511"/>
          <ac:spMkLst>
            <pc:docMk/>
            <pc:sldMk cId="29512313" sldId="259"/>
            <ac:spMk id="25" creationId="{46539F37-22EC-9746-CA5A-B52C68070647}"/>
          </ac:spMkLst>
        </pc:spChg>
        <pc:spChg chg="add del mod">
          <ac:chgData name="Renee Thaxter" userId="eac4a513-f560-4bfd-8ae9-7f7ff31ef3dc" providerId="ADAL" clId="{E51FA0A8-FF06-428C-A5B5-4C4CFD0C6C1A}" dt="2026-02-17T16:01:16.177" v="524"/>
          <ac:spMkLst>
            <pc:docMk/>
            <pc:sldMk cId="29512313" sldId="259"/>
            <ac:spMk id="26" creationId="{A3ADB7A9-C61F-12F8-735C-A82E6832891E}"/>
          </ac:spMkLst>
        </pc:spChg>
        <pc:spChg chg="mod">
          <ac:chgData name="Renee Thaxter" userId="eac4a513-f560-4bfd-8ae9-7f7ff31ef3dc" providerId="ADAL" clId="{E51FA0A8-FF06-428C-A5B5-4C4CFD0C6C1A}" dt="2026-02-17T16:01:15.179" v="522"/>
          <ac:spMkLst>
            <pc:docMk/>
            <pc:sldMk cId="29512313" sldId="259"/>
            <ac:spMk id="27" creationId="{2BE6E5D9-4F40-ABCD-9853-38D3E67341D5}"/>
          </ac:spMkLst>
        </pc:spChg>
        <pc:spChg chg="mod">
          <ac:chgData name="Renee Thaxter" userId="eac4a513-f560-4bfd-8ae9-7f7ff31ef3dc" providerId="ADAL" clId="{E51FA0A8-FF06-428C-A5B5-4C4CFD0C6C1A}" dt="2026-02-17T16:01:15.179" v="522"/>
          <ac:spMkLst>
            <pc:docMk/>
            <pc:sldMk cId="29512313" sldId="259"/>
            <ac:spMk id="31" creationId="{EDDBF90B-573A-20D3-9B00-0BECBC29110F}"/>
          </ac:spMkLst>
        </pc:spChg>
        <pc:spChg chg="del mod">
          <ac:chgData name="Renee Thaxter" userId="eac4a513-f560-4bfd-8ae9-7f7ff31ef3dc" providerId="ADAL" clId="{E51FA0A8-FF06-428C-A5B5-4C4CFD0C6C1A}" dt="2026-02-17T14:44:18.052" v="227" actId="478"/>
          <ac:spMkLst>
            <pc:docMk/>
            <pc:sldMk cId="29512313" sldId="259"/>
            <ac:spMk id="33" creationId="{F96FA6E0-6E67-881C-8E6D-67C62E7FB365}"/>
          </ac:spMkLst>
        </pc:spChg>
        <pc:spChg chg="mod">
          <ac:chgData name="Renee Thaxter" userId="eac4a513-f560-4bfd-8ae9-7f7ff31ef3dc" providerId="ADAL" clId="{E51FA0A8-FF06-428C-A5B5-4C4CFD0C6C1A}" dt="2026-02-17T16:01:15.179" v="522"/>
          <ac:spMkLst>
            <pc:docMk/>
            <pc:sldMk cId="29512313" sldId="259"/>
            <ac:spMk id="35" creationId="{B8916BDC-F51B-0887-4064-58F9488DC789}"/>
          </ac:spMkLst>
        </pc:spChg>
        <pc:spChg chg="mod">
          <ac:chgData name="Renee Thaxter" userId="eac4a513-f560-4bfd-8ae9-7f7ff31ef3dc" providerId="ADAL" clId="{E51FA0A8-FF06-428C-A5B5-4C4CFD0C6C1A}" dt="2026-02-17T16:01:15.179" v="522"/>
          <ac:spMkLst>
            <pc:docMk/>
            <pc:sldMk cId="29512313" sldId="259"/>
            <ac:spMk id="37" creationId="{1BF55B87-82EB-E41C-707D-4F309EE25799}"/>
          </ac:spMkLst>
        </pc:spChg>
        <pc:spChg chg="del mod">
          <ac:chgData name="Renee Thaxter" userId="eac4a513-f560-4bfd-8ae9-7f7ff31ef3dc" providerId="ADAL" clId="{E51FA0A8-FF06-428C-A5B5-4C4CFD0C6C1A}" dt="2026-02-17T14:44:17.056" v="226" actId="478"/>
          <ac:spMkLst>
            <pc:docMk/>
            <pc:sldMk cId="29512313" sldId="259"/>
            <ac:spMk id="39" creationId="{A5821545-9077-9A8C-64AB-26F35864A299}"/>
          </ac:spMkLst>
        </pc:spChg>
        <pc:spChg chg="mod">
          <ac:chgData name="Renee Thaxter" userId="eac4a513-f560-4bfd-8ae9-7f7ff31ef3dc" providerId="ADAL" clId="{E51FA0A8-FF06-428C-A5B5-4C4CFD0C6C1A}" dt="2026-02-17T16:02:17.298" v="538"/>
          <ac:spMkLst>
            <pc:docMk/>
            <pc:sldMk cId="29512313" sldId="259"/>
            <ac:spMk id="40" creationId="{7E3C47E5-AB97-B5E7-374D-1DF6E5217566}"/>
          </ac:spMkLst>
        </pc:spChg>
        <pc:spChg chg="mod">
          <ac:chgData name="Renee Thaxter" userId="eac4a513-f560-4bfd-8ae9-7f7ff31ef3dc" providerId="ADAL" clId="{E51FA0A8-FF06-428C-A5B5-4C4CFD0C6C1A}" dt="2026-02-17T16:03:11.962" v="546" actId="1076"/>
          <ac:spMkLst>
            <pc:docMk/>
            <pc:sldMk cId="29512313" sldId="259"/>
            <ac:spMk id="42" creationId="{111D3331-B1AC-CC44-33E2-B4043FEA29E9}"/>
          </ac:spMkLst>
        </pc:spChg>
        <pc:spChg chg="mod">
          <ac:chgData name="Renee Thaxter" userId="eac4a513-f560-4bfd-8ae9-7f7ff31ef3dc" providerId="ADAL" clId="{E51FA0A8-FF06-428C-A5B5-4C4CFD0C6C1A}" dt="2026-02-17T16:02:57.615" v="544" actId="1076"/>
          <ac:spMkLst>
            <pc:docMk/>
            <pc:sldMk cId="29512313" sldId="259"/>
            <ac:spMk id="46" creationId="{0D4D8804-7378-1DB4-3789-89435920B16C}"/>
          </ac:spMkLst>
        </pc:spChg>
        <pc:spChg chg="mod">
          <ac:chgData name="Renee Thaxter" userId="eac4a513-f560-4bfd-8ae9-7f7ff31ef3dc" providerId="ADAL" clId="{E51FA0A8-FF06-428C-A5B5-4C4CFD0C6C1A}" dt="2026-02-17T16:02:26.234" v="540" actId="1076"/>
          <ac:spMkLst>
            <pc:docMk/>
            <pc:sldMk cId="29512313" sldId="259"/>
            <ac:spMk id="48" creationId="{11AF8EE7-32FA-7B24-9EB2-5056B5E5E0F9}"/>
          </ac:spMkLst>
        </pc:spChg>
        <pc:spChg chg="del mod">
          <ac:chgData name="Renee Thaxter" userId="eac4a513-f560-4bfd-8ae9-7f7ff31ef3dc" providerId="ADAL" clId="{E51FA0A8-FF06-428C-A5B5-4C4CFD0C6C1A}" dt="2026-02-17T14:34:14.080" v="90" actId="478"/>
          <ac:spMkLst>
            <pc:docMk/>
            <pc:sldMk cId="29512313" sldId="259"/>
            <ac:spMk id="52" creationId="{06F8604E-729C-1DCC-43A7-1F57B6724BE6}"/>
          </ac:spMkLst>
        </pc:spChg>
        <pc:grpChg chg="mod">
          <ac:chgData name="Renee Thaxter" userId="eac4a513-f560-4bfd-8ae9-7f7ff31ef3dc" providerId="ADAL" clId="{E51FA0A8-FF06-428C-A5B5-4C4CFD0C6C1A}" dt="2026-02-17T16:02:33.270" v="541" actId="1076"/>
          <ac:grpSpMkLst>
            <pc:docMk/>
            <pc:sldMk cId="29512313" sldId="259"/>
            <ac:grpSpMk id="5" creationId="{2DE618E8-A6ED-D273-3BDD-7A2349E80666}"/>
          </ac:grpSpMkLst>
        </pc:grpChg>
        <pc:grpChg chg="mod">
          <ac:chgData name="Renee Thaxter" userId="eac4a513-f560-4bfd-8ae9-7f7ff31ef3dc" providerId="ADAL" clId="{E51FA0A8-FF06-428C-A5B5-4C4CFD0C6C1A}" dt="2026-02-17T16:01:15.179" v="522"/>
          <ac:grpSpMkLst>
            <pc:docMk/>
            <pc:sldMk cId="29512313" sldId="259"/>
            <ac:grpSpMk id="8" creationId="{BDF43406-6358-2738-0BA9-EBAD27C91595}"/>
          </ac:grpSpMkLst>
        </pc:grpChg>
        <pc:grpChg chg="add mod">
          <ac:chgData name="Renee Thaxter" userId="eac4a513-f560-4bfd-8ae9-7f7ff31ef3dc" providerId="ADAL" clId="{E51FA0A8-FF06-428C-A5B5-4C4CFD0C6C1A}" dt="2026-02-17T15:59:37.681" v="511"/>
          <ac:grpSpMkLst>
            <pc:docMk/>
            <pc:sldMk cId="29512313" sldId="259"/>
            <ac:grpSpMk id="19" creationId="{C39736DE-495F-581D-E5F1-F815F64AAE2E}"/>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6949-872C-7CA9-34EF-B07E7ED639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578B59-CCDC-659F-35D9-066420E0E0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EE674E9-3E13-5430-23FF-D482BB1BDF16}"/>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5" name="Footer Placeholder 4">
            <a:extLst>
              <a:ext uri="{FF2B5EF4-FFF2-40B4-BE49-F238E27FC236}">
                <a16:creationId xmlns:a16="http://schemas.microsoft.com/office/drawing/2014/main" id="{7FB7CE2A-FA0E-C4AB-8A0C-47B23ED9FD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DD23F7-D990-555F-EB02-88555F4B2094}"/>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1156219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C359C-91CD-6A07-750F-081438F711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C2C14C-0352-B2C8-AF27-A668DB9D9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B787CB-296F-8EAD-886A-64FF09D626C2}"/>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5" name="Footer Placeholder 4">
            <a:extLst>
              <a:ext uri="{FF2B5EF4-FFF2-40B4-BE49-F238E27FC236}">
                <a16:creationId xmlns:a16="http://schemas.microsoft.com/office/drawing/2014/main" id="{EA7E2746-4A29-F478-5957-DB78B69146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5042EA-CBC2-32D9-A3C9-3AC1AF69E0A2}"/>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336004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D3D2-5465-80D3-6B39-7627037BFC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636159A-8596-4361-0D7C-A8A721F36D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2BD315-AF9C-5127-DB18-ED3C6347EA42}"/>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5" name="Footer Placeholder 4">
            <a:extLst>
              <a:ext uri="{FF2B5EF4-FFF2-40B4-BE49-F238E27FC236}">
                <a16:creationId xmlns:a16="http://schemas.microsoft.com/office/drawing/2014/main" id="{66602191-3FAB-AE29-4814-C8E487D87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8BA012-3D97-7E73-E8DD-294565AA7CC3}"/>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12408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2AC97-9B99-08B1-B0E5-E3EC76FDFD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B7464-7797-D99F-7B28-6A4C9BB64B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5BBD16-0416-1546-F32F-1488DF837C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1FC398-6212-A980-7C10-8D50BB78ACC1}"/>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6" name="Footer Placeholder 5">
            <a:extLst>
              <a:ext uri="{FF2B5EF4-FFF2-40B4-BE49-F238E27FC236}">
                <a16:creationId xmlns:a16="http://schemas.microsoft.com/office/drawing/2014/main" id="{BCEB7E73-1EF0-2F5F-5F4C-458A1FCCD9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57FB20-2AE4-C380-6180-0F775EC8F5AF}"/>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378385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A0A21-CDDE-059C-2779-1EC7C232BD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CB979D-4E61-4CD5-C91D-4320F538D5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F31CE6-BADF-EACA-4EE4-E813D1FA60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E2B655-2529-A4B9-AA58-8D21770A33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E86910-049C-70C2-5C81-C2E92B460A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0EFAF4-7C5D-1FE4-7CF2-63FF9F0C9A1B}"/>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8" name="Footer Placeholder 7">
            <a:extLst>
              <a:ext uri="{FF2B5EF4-FFF2-40B4-BE49-F238E27FC236}">
                <a16:creationId xmlns:a16="http://schemas.microsoft.com/office/drawing/2014/main" id="{7FF87E33-6F35-58D4-742B-B641A54E18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C612B74-F69A-6918-9331-6BC892744EDA}"/>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1862679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934DA-7160-4D3B-B2A9-DED4DBAFF8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D3858E-96F3-8F75-E087-C2B5E08F0F36}"/>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4" name="Footer Placeholder 3">
            <a:extLst>
              <a:ext uri="{FF2B5EF4-FFF2-40B4-BE49-F238E27FC236}">
                <a16:creationId xmlns:a16="http://schemas.microsoft.com/office/drawing/2014/main" id="{0913357A-6900-BDA3-151F-3752EDC734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161FB6-2F06-EF71-6C6F-D74A39A9F5AC}"/>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390837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AAE5AF-4067-D777-907E-F8312BBE2E96}"/>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3" name="Footer Placeholder 2">
            <a:extLst>
              <a:ext uri="{FF2B5EF4-FFF2-40B4-BE49-F238E27FC236}">
                <a16:creationId xmlns:a16="http://schemas.microsoft.com/office/drawing/2014/main" id="{B1A6E1CF-B1EF-545D-81BC-CD758140A44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842C8D-1D80-E3C2-64DC-7ACE112AB033}"/>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1576172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6645D-FD68-3521-A6A8-8630911CC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EC9EA3-6E7E-E3D2-374F-B45D87C7B2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81E5D7F-7E7A-32BC-E87E-BB3EC74E23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45DA7A-4C63-0284-5D61-A7F36C83004C}"/>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6" name="Footer Placeholder 5">
            <a:extLst>
              <a:ext uri="{FF2B5EF4-FFF2-40B4-BE49-F238E27FC236}">
                <a16:creationId xmlns:a16="http://schemas.microsoft.com/office/drawing/2014/main" id="{6E18B8B2-4DD7-02A0-6C8F-F82BFC25AE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557FE5-56FA-1FD9-4B6F-DE854E7BDD4D}"/>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3459695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F0E5-744B-F630-5149-A9DE1DE9AD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03A48C1-B9B9-F6A4-52AB-1437D609F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239072A-87B7-45DB-D3D0-B9BAF0A4CA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8E011E-FBC4-46C1-1DB9-E4BEC1F73315}"/>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6" name="Footer Placeholder 5">
            <a:extLst>
              <a:ext uri="{FF2B5EF4-FFF2-40B4-BE49-F238E27FC236}">
                <a16:creationId xmlns:a16="http://schemas.microsoft.com/office/drawing/2014/main" id="{248BF95E-FF18-1CF7-58CB-1B011B262E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271662-1BAE-C03E-E1AF-21D2A6DE6C3D}"/>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1488888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A57F-D2DE-AEED-0471-FEC3D30ACB2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791EC9-0E27-FE6F-6786-F3738F04B5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5B6341-0094-470F-A8E6-047967DB2478}"/>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5" name="Footer Placeholder 4">
            <a:extLst>
              <a:ext uri="{FF2B5EF4-FFF2-40B4-BE49-F238E27FC236}">
                <a16:creationId xmlns:a16="http://schemas.microsoft.com/office/drawing/2014/main" id="{5A5FF798-6F25-AC29-9354-9009EB0AC4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314CCF-1EEA-04AE-5209-9B9D024D4C90}"/>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2389854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627B1E-85C7-94CA-189F-51F44E48D5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7AD138-864D-0A51-E2F8-C761FB0CC0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A32EE6-13E7-F4F3-DCDE-CC9DB6CFA504}"/>
              </a:ext>
            </a:extLst>
          </p:cNvPr>
          <p:cNvSpPr>
            <a:spLocks noGrp="1"/>
          </p:cNvSpPr>
          <p:nvPr>
            <p:ph type="dt" sz="half" idx="10"/>
          </p:nvPr>
        </p:nvSpPr>
        <p:spPr/>
        <p:txBody>
          <a:bodyPr/>
          <a:lstStyle/>
          <a:p>
            <a:fld id="{0779EAC9-56EA-4156-B4D9-8007B599C667}" type="datetimeFigureOut">
              <a:rPr lang="en-GB" smtClean="0"/>
              <a:t>17/02/2026</a:t>
            </a:fld>
            <a:endParaRPr lang="en-GB"/>
          </a:p>
        </p:txBody>
      </p:sp>
      <p:sp>
        <p:nvSpPr>
          <p:cNvPr id="5" name="Footer Placeholder 4">
            <a:extLst>
              <a:ext uri="{FF2B5EF4-FFF2-40B4-BE49-F238E27FC236}">
                <a16:creationId xmlns:a16="http://schemas.microsoft.com/office/drawing/2014/main" id="{1C69AE2C-F2E8-059E-C772-9DF362F34C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9AB409-FC6D-75E4-6B20-9A5288144BB8}"/>
              </a:ext>
            </a:extLst>
          </p:cNvPr>
          <p:cNvSpPr>
            <a:spLocks noGrp="1"/>
          </p:cNvSpPr>
          <p:nvPr>
            <p:ph type="sldNum" sz="quarter" idx="12"/>
          </p:nvPr>
        </p:nvSpPr>
        <p:spPr/>
        <p:txBody>
          <a:bodyPr/>
          <a:lstStyle/>
          <a:p>
            <a:fld id="{6FA6716E-FBA8-42AB-ABE9-54680DCA02E3}" type="slidenum">
              <a:rPr lang="en-GB" smtClean="0"/>
              <a:t>‹#›</a:t>
            </a:fld>
            <a:endParaRPr lang="en-GB"/>
          </a:p>
        </p:txBody>
      </p:sp>
    </p:spTree>
    <p:extLst>
      <p:ext uri="{BB962C8B-B14F-4D97-AF65-F5344CB8AC3E}">
        <p14:creationId xmlns:p14="http://schemas.microsoft.com/office/powerpoint/2010/main" val="1008824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E56698-391C-5FA8-23D6-58AA425561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6238608-FE1A-908C-573D-C1A0A6DA61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01DCD1C7-ED0A-0071-DCAC-B795EFD5CF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enorite" panose="00000500000000000000" pitchFamily="2" charset="0"/>
              </a:defRPr>
            </a:lvl1pPr>
          </a:lstStyle>
          <a:p>
            <a:fld id="{0779EAC9-56EA-4156-B4D9-8007B599C667}" type="datetimeFigureOut">
              <a:rPr lang="en-GB" smtClean="0"/>
              <a:pPr/>
              <a:t>17/02/2026</a:t>
            </a:fld>
            <a:endParaRPr lang="en-GB" dirty="0"/>
          </a:p>
        </p:txBody>
      </p:sp>
      <p:sp>
        <p:nvSpPr>
          <p:cNvPr id="5" name="Footer Placeholder 4">
            <a:extLst>
              <a:ext uri="{FF2B5EF4-FFF2-40B4-BE49-F238E27FC236}">
                <a16:creationId xmlns:a16="http://schemas.microsoft.com/office/drawing/2014/main" id="{49CA010C-35D8-4C3A-F16E-B50883DE9A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enorite" panose="00000500000000000000" pitchFamily="2" charset="0"/>
              </a:defRPr>
            </a:lvl1pPr>
          </a:lstStyle>
          <a:p>
            <a:endParaRPr lang="en-GB" dirty="0"/>
          </a:p>
        </p:txBody>
      </p:sp>
      <p:sp>
        <p:nvSpPr>
          <p:cNvPr id="6" name="Slide Number Placeholder 5">
            <a:extLst>
              <a:ext uri="{FF2B5EF4-FFF2-40B4-BE49-F238E27FC236}">
                <a16:creationId xmlns:a16="http://schemas.microsoft.com/office/drawing/2014/main" id="{E0AC4F64-85CC-A6A0-10D0-E718097119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enorite" panose="00000500000000000000" pitchFamily="2" charset="0"/>
              </a:defRPr>
            </a:lvl1pPr>
          </a:lstStyle>
          <a:p>
            <a:fld id="{6FA6716E-FBA8-42AB-ABE9-54680DCA02E3}" type="slidenum">
              <a:rPr lang="en-GB" smtClean="0"/>
              <a:pPr/>
              <a:t>‹#›</a:t>
            </a:fld>
            <a:endParaRPr lang="en-GB" dirty="0"/>
          </a:p>
        </p:txBody>
      </p:sp>
      <p:pic>
        <p:nvPicPr>
          <p:cNvPr id="7" name="Picture 2">
            <a:extLst>
              <a:ext uri="{FF2B5EF4-FFF2-40B4-BE49-F238E27FC236}">
                <a16:creationId xmlns:a16="http://schemas.microsoft.com/office/drawing/2014/main" id="{FCF5EF3E-CF2C-DCB0-3081-D6A510C1E721}"/>
              </a:ext>
            </a:extLst>
          </p:cNvPr>
          <p:cNvPicPr>
            <a:picLocks noChangeAspect="1" noChangeArrowheads="1"/>
          </p:cNvPicPr>
          <p:nvPr userDrawn="1"/>
        </p:nvPicPr>
        <p:blipFill rotWithShape="1">
          <a:blip r:embed="rId13">
            <a:alphaModFix amt="7000"/>
            <a:extLst>
              <a:ext uri="{28A0092B-C50C-407E-A947-70E740481C1C}">
                <a14:useLocalDpi xmlns:a14="http://schemas.microsoft.com/office/drawing/2010/main" val="0"/>
              </a:ext>
            </a:extLst>
          </a:blip>
          <a:srcRect b="28605"/>
          <a:stretch/>
        </p:blipFill>
        <p:spPr bwMode="auto">
          <a:xfrm rot="19757102">
            <a:off x="369423" y="1562214"/>
            <a:ext cx="17961197"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529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www.cvdprevent.nhs.uk/home" TargetMode="Externa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72" name="Straight Arrow Connector 1071">
            <a:extLst>
              <a:ext uri="{FF2B5EF4-FFF2-40B4-BE49-F238E27FC236}">
                <a16:creationId xmlns:a16="http://schemas.microsoft.com/office/drawing/2014/main" id="{99533C7C-89E9-2429-27BE-06E79606FF3A}"/>
              </a:ext>
            </a:extLst>
          </p:cNvPr>
          <p:cNvCxnSpPr>
            <a:cxnSpLocks/>
            <a:stCxn id="9" idx="0"/>
          </p:cNvCxnSpPr>
          <p:nvPr/>
        </p:nvCxnSpPr>
        <p:spPr>
          <a:xfrm>
            <a:off x="2712180" y="2794813"/>
            <a:ext cx="459936" cy="1050218"/>
          </a:xfrm>
          <a:prstGeom prst="straightConnector1">
            <a:avLst/>
          </a:prstGeom>
          <a:ln>
            <a:solidFill>
              <a:srgbClr val="C09DC7"/>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41B9C7B-56F3-EA23-B72F-474111D8BC61}"/>
              </a:ext>
            </a:extLst>
          </p:cNvPr>
          <p:cNvCxnSpPr>
            <a:cxnSpLocks/>
            <a:stCxn id="9" idx="2"/>
          </p:cNvCxnSpPr>
          <p:nvPr/>
        </p:nvCxnSpPr>
        <p:spPr>
          <a:xfrm>
            <a:off x="2712180" y="3071812"/>
            <a:ext cx="1664858" cy="511347"/>
          </a:xfrm>
          <a:prstGeom prst="straightConnector1">
            <a:avLst/>
          </a:prstGeom>
          <a:ln w="38100">
            <a:solidFill>
              <a:srgbClr val="654A83"/>
            </a:solidFill>
            <a:tailEnd type="triangle"/>
          </a:ln>
        </p:spPr>
        <p:style>
          <a:lnRef idx="2">
            <a:schemeClr val="accent1"/>
          </a:lnRef>
          <a:fillRef idx="0">
            <a:schemeClr val="accent1"/>
          </a:fillRef>
          <a:effectRef idx="1">
            <a:schemeClr val="accent1"/>
          </a:effectRef>
          <a:fontRef idx="minor">
            <a:schemeClr val="tx1"/>
          </a:fontRef>
        </p:style>
      </p:cxnSp>
      <p:pic>
        <p:nvPicPr>
          <p:cNvPr id="53" name="Picture 52">
            <a:extLst>
              <a:ext uri="{FF2B5EF4-FFF2-40B4-BE49-F238E27FC236}">
                <a16:creationId xmlns:a16="http://schemas.microsoft.com/office/drawing/2014/main" id="{8BB31769-B28E-76E7-7158-649869272D68}"/>
              </a:ext>
            </a:extLst>
          </p:cNvPr>
          <p:cNvPicPr>
            <a:picLocks noChangeAspect="1"/>
          </p:cNvPicPr>
          <p:nvPr/>
        </p:nvPicPr>
        <p:blipFill rotWithShape="1">
          <a:blip r:embed="rId2"/>
          <a:srcRect l="10392" t="16768" r="53107" b="74775"/>
          <a:stretch/>
        </p:blipFill>
        <p:spPr>
          <a:xfrm>
            <a:off x="1573397" y="3885081"/>
            <a:ext cx="2934516" cy="364325"/>
          </a:xfrm>
          <a:prstGeom prst="rect">
            <a:avLst/>
          </a:prstGeom>
          <a:ln>
            <a:solidFill>
              <a:schemeClr val="bg1">
                <a:lumMod val="85000"/>
              </a:schemeClr>
            </a:solidFill>
          </a:ln>
        </p:spPr>
      </p:pic>
      <p:cxnSp>
        <p:nvCxnSpPr>
          <p:cNvPr id="7" name="Straight Arrow Connector 6">
            <a:extLst>
              <a:ext uri="{FF2B5EF4-FFF2-40B4-BE49-F238E27FC236}">
                <a16:creationId xmlns:a16="http://schemas.microsoft.com/office/drawing/2014/main" id="{D299692E-355A-F8FE-AAD0-834BA3AABF66}"/>
              </a:ext>
            </a:extLst>
          </p:cNvPr>
          <p:cNvCxnSpPr>
            <a:cxnSpLocks/>
          </p:cNvCxnSpPr>
          <p:nvPr/>
        </p:nvCxnSpPr>
        <p:spPr>
          <a:xfrm>
            <a:off x="665777" y="4692148"/>
            <a:ext cx="1534576" cy="453705"/>
          </a:xfrm>
          <a:prstGeom prst="straightConnector1">
            <a:avLst/>
          </a:prstGeom>
          <a:ln w="38100">
            <a:solidFill>
              <a:srgbClr val="9D3759"/>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489A738E-5B08-9913-8F22-55F33B6819B8}"/>
              </a:ext>
            </a:extLst>
          </p:cNvPr>
          <p:cNvSpPr/>
          <p:nvPr/>
        </p:nvSpPr>
        <p:spPr>
          <a:xfrm>
            <a:off x="0" y="0"/>
            <a:ext cx="12192000" cy="860710"/>
          </a:xfrm>
          <a:prstGeom prst="rect">
            <a:avLst/>
          </a:prstGeom>
          <a:solidFill>
            <a:srgbClr val="BFD5F3"/>
          </a:solidFill>
          <a:ln>
            <a:solidFill>
              <a:srgbClr val="D4DD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B8F848B1-8EA2-5B75-1AB9-A10A3C352127}"/>
              </a:ext>
            </a:extLst>
          </p:cNvPr>
          <p:cNvCxnSpPr>
            <a:cxnSpLocks/>
          </p:cNvCxnSpPr>
          <p:nvPr/>
        </p:nvCxnSpPr>
        <p:spPr>
          <a:xfrm flipV="1">
            <a:off x="2548170" y="4516590"/>
            <a:ext cx="1838690" cy="526569"/>
          </a:xfrm>
          <a:prstGeom prst="straightConnector1">
            <a:avLst/>
          </a:prstGeom>
          <a:ln w="38100">
            <a:solidFill>
              <a:srgbClr val="9D3759"/>
            </a:solidFill>
            <a:tailEnd type="triangle"/>
          </a:ln>
        </p:spPr>
        <p:style>
          <a:lnRef idx="2">
            <a:schemeClr val="accent1"/>
          </a:lnRef>
          <a:fillRef idx="0">
            <a:schemeClr val="accent1"/>
          </a:fillRef>
          <a:effectRef idx="1">
            <a:schemeClr val="accent1"/>
          </a:effectRef>
          <a:fontRef idx="minor">
            <a:schemeClr val="tx1"/>
          </a:fontRef>
        </p:style>
      </p:cxnSp>
      <p:sp>
        <p:nvSpPr>
          <p:cNvPr id="1140" name="Rectangle: Rounded Corners 1139">
            <a:extLst>
              <a:ext uri="{FF2B5EF4-FFF2-40B4-BE49-F238E27FC236}">
                <a16:creationId xmlns:a16="http://schemas.microsoft.com/office/drawing/2014/main" id="{059FBFE9-6F22-539B-4831-61EEF47E3B12}"/>
              </a:ext>
            </a:extLst>
          </p:cNvPr>
          <p:cNvSpPr/>
          <p:nvPr/>
        </p:nvSpPr>
        <p:spPr>
          <a:xfrm>
            <a:off x="1440332" y="4986738"/>
            <a:ext cx="2215676" cy="397974"/>
          </a:xfrm>
          <a:prstGeom prst="roundRect">
            <a:avLst/>
          </a:prstGeom>
          <a:solidFill>
            <a:srgbClr val="D4DDEC"/>
          </a:solidFill>
          <a:ln>
            <a:solidFill>
              <a:srgbClr val="7E98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Tenorite" panose="00000500000000000000" pitchFamily="2" charset="0"/>
            </a:endParaRPr>
          </a:p>
        </p:txBody>
      </p:sp>
      <p:cxnSp>
        <p:nvCxnSpPr>
          <p:cNvPr id="5" name="Straight Arrow Connector 4">
            <a:extLst>
              <a:ext uri="{FF2B5EF4-FFF2-40B4-BE49-F238E27FC236}">
                <a16:creationId xmlns:a16="http://schemas.microsoft.com/office/drawing/2014/main" id="{7367EE1B-17DE-7815-DB7D-29563C281A87}"/>
              </a:ext>
            </a:extLst>
          </p:cNvPr>
          <p:cNvCxnSpPr>
            <a:cxnSpLocks/>
            <a:stCxn id="8" idx="0"/>
            <a:endCxn id="9" idx="2"/>
          </p:cNvCxnSpPr>
          <p:nvPr/>
        </p:nvCxnSpPr>
        <p:spPr>
          <a:xfrm flipV="1">
            <a:off x="860838" y="3071812"/>
            <a:ext cx="1851342" cy="570416"/>
          </a:xfrm>
          <a:prstGeom prst="straightConnector1">
            <a:avLst/>
          </a:prstGeom>
          <a:ln w="38100">
            <a:solidFill>
              <a:srgbClr val="654A83"/>
            </a:solidFill>
            <a:tailEnd type="triangle"/>
          </a:ln>
        </p:spPr>
        <p:style>
          <a:lnRef idx="2">
            <a:schemeClr val="accent1"/>
          </a:lnRef>
          <a:fillRef idx="0">
            <a:schemeClr val="accent1"/>
          </a:fillRef>
          <a:effectRef idx="1">
            <a:schemeClr val="accent1"/>
          </a:effectRef>
          <a:fontRef idx="minor">
            <a:schemeClr val="tx1"/>
          </a:fontRef>
        </p:style>
      </p:cxnSp>
      <p:sp>
        <p:nvSpPr>
          <p:cNvPr id="1129" name="Rectangle: Rounded Corners 1128">
            <a:extLst>
              <a:ext uri="{FF2B5EF4-FFF2-40B4-BE49-F238E27FC236}">
                <a16:creationId xmlns:a16="http://schemas.microsoft.com/office/drawing/2014/main" id="{CF1B6832-6667-5E15-758E-048820CC1A6C}"/>
              </a:ext>
            </a:extLst>
          </p:cNvPr>
          <p:cNvSpPr/>
          <p:nvPr/>
        </p:nvSpPr>
        <p:spPr>
          <a:xfrm>
            <a:off x="103182" y="3506037"/>
            <a:ext cx="1528769" cy="1224931"/>
          </a:xfrm>
          <a:prstGeom prst="roundRect">
            <a:avLst/>
          </a:prstGeom>
          <a:solidFill>
            <a:srgbClr val="D4DDEC"/>
          </a:solidFill>
          <a:ln>
            <a:solidFill>
              <a:srgbClr val="7E98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Tenorite" panose="00000500000000000000" pitchFamily="2" charset="0"/>
            </a:endParaRPr>
          </a:p>
        </p:txBody>
      </p:sp>
      <p:sp>
        <p:nvSpPr>
          <p:cNvPr id="1168" name="Rectangle: Rounded Corners 1167">
            <a:extLst>
              <a:ext uri="{FF2B5EF4-FFF2-40B4-BE49-F238E27FC236}">
                <a16:creationId xmlns:a16="http://schemas.microsoft.com/office/drawing/2014/main" id="{10285B1D-AC57-A58A-F1A2-6DD28CF2AF87}"/>
              </a:ext>
            </a:extLst>
          </p:cNvPr>
          <p:cNvSpPr/>
          <p:nvPr/>
        </p:nvSpPr>
        <p:spPr>
          <a:xfrm>
            <a:off x="9219388" y="1372937"/>
            <a:ext cx="2865210" cy="1748431"/>
          </a:xfrm>
          <a:prstGeom prst="roundRect">
            <a:avLst/>
          </a:prstGeom>
          <a:solidFill>
            <a:srgbClr val="D4DDEC"/>
          </a:solidFill>
          <a:ln>
            <a:solidFill>
              <a:srgbClr val="93A9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Tenorite" panose="00000500000000000000" pitchFamily="2" charset="0"/>
            </a:endParaRPr>
          </a:p>
        </p:txBody>
      </p:sp>
      <p:cxnSp>
        <p:nvCxnSpPr>
          <p:cNvPr id="24" name="Straight Arrow Connector 23">
            <a:extLst>
              <a:ext uri="{FF2B5EF4-FFF2-40B4-BE49-F238E27FC236}">
                <a16:creationId xmlns:a16="http://schemas.microsoft.com/office/drawing/2014/main" id="{F360CD1D-111A-5D2F-5D9B-18FC3CBF4B90}"/>
              </a:ext>
            </a:extLst>
          </p:cNvPr>
          <p:cNvCxnSpPr>
            <a:cxnSpLocks/>
          </p:cNvCxnSpPr>
          <p:nvPr/>
        </p:nvCxnSpPr>
        <p:spPr>
          <a:xfrm flipV="1">
            <a:off x="6463897" y="2805723"/>
            <a:ext cx="593134" cy="849383"/>
          </a:xfrm>
          <a:prstGeom prst="straightConnector1">
            <a:avLst/>
          </a:prstGeom>
          <a:ln w="38100">
            <a:solidFill>
              <a:srgbClr val="654A83"/>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32AB6540-38CF-D74B-DCF1-D346D21DECBB}"/>
              </a:ext>
            </a:extLst>
          </p:cNvPr>
          <p:cNvCxnSpPr>
            <a:cxnSpLocks/>
          </p:cNvCxnSpPr>
          <p:nvPr/>
        </p:nvCxnSpPr>
        <p:spPr>
          <a:xfrm>
            <a:off x="6771005" y="4374413"/>
            <a:ext cx="531463" cy="659811"/>
          </a:xfrm>
          <a:prstGeom prst="straightConnector1">
            <a:avLst/>
          </a:prstGeom>
          <a:ln w="38100">
            <a:solidFill>
              <a:srgbClr val="9D3759"/>
            </a:solidFill>
            <a:tailEnd type="triangle"/>
          </a:ln>
        </p:spPr>
        <p:style>
          <a:lnRef idx="2">
            <a:schemeClr val="accent1"/>
          </a:lnRef>
          <a:fillRef idx="0">
            <a:schemeClr val="accent1"/>
          </a:fillRef>
          <a:effectRef idx="1">
            <a:schemeClr val="accent1"/>
          </a:effectRef>
          <a:fontRef idx="minor">
            <a:schemeClr val="tx1"/>
          </a:fontRef>
        </p:style>
      </p:cxnSp>
      <p:sp>
        <p:nvSpPr>
          <p:cNvPr id="1166" name="Rectangle: Rounded Corners 1165">
            <a:extLst>
              <a:ext uri="{FF2B5EF4-FFF2-40B4-BE49-F238E27FC236}">
                <a16:creationId xmlns:a16="http://schemas.microsoft.com/office/drawing/2014/main" id="{0EF07FC8-2B14-BE3B-639C-3B4732E9467E}"/>
              </a:ext>
            </a:extLst>
          </p:cNvPr>
          <p:cNvSpPr/>
          <p:nvPr/>
        </p:nvSpPr>
        <p:spPr>
          <a:xfrm>
            <a:off x="9219388" y="4692149"/>
            <a:ext cx="2865210" cy="1994402"/>
          </a:xfrm>
          <a:prstGeom prst="roundRect">
            <a:avLst/>
          </a:prstGeom>
          <a:solidFill>
            <a:srgbClr val="D4DDEC"/>
          </a:solidFill>
          <a:ln>
            <a:solidFill>
              <a:srgbClr val="93A9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Tenorite" panose="00000500000000000000" pitchFamily="2" charset="0"/>
            </a:endParaRPr>
          </a:p>
        </p:txBody>
      </p:sp>
      <p:sp>
        <p:nvSpPr>
          <p:cNvPr id="8" name="TextBox 7">
            <a:extLst>
              <a:ext uri="{FF2B5EF4-FFF2-40B4-BE49-F238E27FC236}">
                <a16:creationId xmlns:a16="http://schemas.microsoft.com/office/drawing/2014/main" id="{EF45FA06-1D18-9BAD-1A81-A5D247282F48}"/>
              </a:ext>
            </a:extLst>
          </p:cNvPr>
          <p:cNvSpPr txBox="1"/>
          <p:nvPr/>
        </p:nvSpPr>
        <p:spPr>
          <a:xfrm>
            <a:off x="177325" y="3642228"/>
            <a:ext cx="1367025" cy="1015663"/>
          </a:xfrm>
          <a:prstGeom prst="rect">
            <a:avLst/>
          </a:prstGeom>
          <a:noFill/>
        </p:spPr>
        <p:txBody>
          <a:bodyPr wrap="square" lIns="0" rIns="0">
            <a:spAutoFit/>
          </a:bodyPr>
          <a:lstStyle/>
          <a:p>
            <a:pPr indent="-144000" algn="ctr">
              <a:buFont typeface="+mj-lt"/>
              <a:buAutoNum type="arabicPeriod"/>
            </a:pPr>
            <a:r>
              <a:rPr lang="en-US" sz="1200" b="1" dirty="0">
                <a:latin typeface="Tenorite" panose="00000500000000000000" pitchFamily="2" charset="0"/>
              </a:rPr>
              <a:t>Visit the Data &amp; Improvement Tool online at:​ </a:t>
            </a:r>
            <a:r>
              <a:rPr lang="en-US" sz="1200" dirty="0">
                <a:latin typeface="Tenorite" panose="00000500000000000000" pitchFamily="2" charset="0"/>
                <a:hlinkClick r:id="rId3"/>
              </a:rPr>
              <a:t>www.cvdprevent.nhs.uk</a:t>
            </a:r>
            <a:endParaRPr lang="en-GB" sz="1200" dirty="0">
              <a:latin typeface="Tenorite" panose="00000500000000000000" pitchFamily="2" charset="0"/>
            </a:endParaRPr>
          </a:p>
        </p:txBody>
      </p:sp>
      <p:sp>
        <p:nvSpPr>
          <p:cNvPr id="1123" name="Rectangle: Rounded Corners 1122">
            <a:extLst>
              <a:ext uri="{FF2B5EF4-FFF2-40B4-BE49-F238E27FC236}">
                <a16:creationId xmlns:a16="http://schemas.microsoft.com/office/drawing/2014/main" id="{BCAEE2D9-346A-8FA3-55E4-91A571E4B9DD}"/>
              </a:ext>
            </a:extLst>
          </p:cNvPr>
          <p:cNvSpPr/>
          <p:nvPr/>
        </p:nvSpPr>
        <p:spPr>
          <a:xfrm>
            <a:off x="1470144" y="2737083"/>
            <a:ext cx="2400986" cy="415856"/>
          </a:xfrm>
          <a:prstGeom prst="roundRect">
            <a:avLst/>
          </a:prstGeom>
          <a:solidFill>
            <a:srgbClr val="D4DDEC"/>
          </a:solidFill>
          <a:ln>
            <a:solidFill>
              <a:srgbClr val="28549F">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Tenorite" panose="00000500000000000000" pitchFamily="2" charset="0"/>
            </a:endParaRPr>
          </a:p>
        </p:txBody>
      </p:sp>
      <p:sp>
        <p:nvSpPr>
          <p:cNvPr id="9" name="TextBox 8">
            <a:extLst>
              <a:ext uri="{FF2B5EF4-FFF2-40B4-BE49-F238E27FC236}">
                <a16:creationId xmlns:a16="http://schemas.microsoft.com/office/drawing/2014/main" id="{514F4E7E-3968-A52F-9CB3-6014114CC889}"/>
              </a:ext>
            </a:extLst>
          </p:cNvPr>
          <p:cNvSpPr txBox="1"/>
          <p:nvPr/>
        </p:nvSpPr>
        <p:spPr>
          <a:xfrm>
            <a:off x="1606849" y="2794813"/>
            <a:ext cx="2210661" cy="276999"/>
          </a:xfrm>
          <a:prstGeom prst="rect">
            <a:avLst/>
          </a:prstGeom>
          <a:noFill/>
        </p:spPr>
        <p:txBody>
          <a:bodyPr wrap="square" lIns="0" rIns="0">
            <a:spAutoFit/>
          </a:bodyPr>
          <a:lstStyle/>
          <a:p>
            <a:pPr marL="237390" indent="-144000">
              <a:buFont typeface="+mj-lt"/>
              <a:buAutoNum type="arabicPeriod" startAt="2"/>
            </a:pPr>
            <a:r>
              <a:rPr lang="en-GB" sz="1200" b="1" dirty="0">
                <a:latin typeface="Tenorite" panose="00000500000000000000" pitchFamily="2" charset="0"/>
              </a:rPr>
              <a:t>Click on the ‘Explorer’ view</a:t>
            </a:r>
          </a:p>
        </p:txBody>
      </p:sp>
      <p:sp>
        <p:nvSpPr>
          <p:cNvPr id="12" name="TextBox 11">
            <a:extLst>
              <a:ext uri="{FF2B5EF4-FFF2-40B4-BE49-F238E27FC236}">
                <a16:creationId xmlns:a16="http://schemas.microsoft.com/office/drawing/2014/main" id="{66DD7A8F-2118-9DEA-8A5A-53A977010FEC}"/>
              </a:ext>
            </a:extLst>
          </p:cNvPr>
          <p:cNvSpPr txBox="1"/>
          <p:nvPr/>
        </p:nvSpPr>
        <p:spPr>
          <a:xfrm>
            <a:off x="9299074" y="2779839"/>
            <a:ext cx="2892926" cy="276999"/>
          </a:xfrm>
          <a:prstGeom prst="rect">
            <a:avLst/>
          </a:prstGeom>
          <a:noFill/>
        </p:spPr>
        <p:txBody>
          <a:bodyPr wrap="square" lIns="0" rIns="0">
            <a:spAutoFit/>
          </a:bodyPr>
          <a:lstStyle/>
          <a:p>
            <a:pPr marL="237390" indent="-144000">
              <a:buFont typeface="+mj-lt"/>
              <a:buAutoNum type="arabicPeriod" startAt="5"/>
            </a:pPr>
            <a:r>
              <a:rPr lang="en-GB" sz="1200" b="1" dirty="0">
                <a:latin typeface="Tenorite" panose="00000500000000000000" pitchFamily="2" charset="0"/>
              </a:rPr>
              <a:t>Select the ‘Severe Mental Illness’ tab</a:t>
            </a:r>
          </a:p>
        </p:txBody>
      </p:sp>
      <p:sp>
        <p:nvSpPr>
          <p:cNvPr id="19" name="TextBox 18">
            <a:extLst>
              <a:ext uri="{FF2B5EF4-FFF2-40B4-BE49-F238E27FC236}">
                <a16:creationId xmlns:a16="http://schemas.microsoft.com/office/drawing/2014/main" id="{1FC902C0-5798-CE23-E71E-79C5C37F29E3}"/>
              </a:ext>
            </a:extLst>
          </p:cNvPr>
          <p:cNvSpPr txBox="1"/>
          <p:nvPr/>
        </p:nvSpPr>
        <p:spPr>
          <a:xfrm>
            <a:off x="1556399" y="5038223"/>
            <a:ext cx="2586777" cy="276999"/>
          </a:xfrm>
          <a:prstGeom prst="rect">
            <a:avLst/>
          </a:prstGeom>
          <a:noFill/>
        </p:spPr>
        <p:txBody>
          <a:bodyPr wrap="square" lIns="0" rIns="0">
            <a:spAutoFit/>
          </a:bodyPr>
          <a:lstStyle/>
          <a:p>
            <a:pPr marL="237390" indent="-144000">
              <a:buFont typeface="+mj-lt"/>
              <a:buAutoNum type="arabicPeriod" startAt="2"/>
            </a:pPr>
            <a:r>
              <a:rPr lang="en-GB" sz="1200" b="1" dirty="0">
                <a:latin typeface="Tenorite" panose="00000500000000000000" pitchFamily="2" charset="0"/>
              </a:rPr>
              <a:t>Click on the ‘Insights’ view</a:t>
            </a:r>
          </a:p>
        </p:txBody>
      </p:sp>
      <p:sp>
        <p:nvSpPr>
          <p:cNvPr id="22" name="TextBox 21">
            <a:extLst>
              <a:ext uri="{FF2B5EF4-FFF2-40B4-BE49-F238E27FC236}">
                <a16:creationId xmlns:a16="http://schemas.microsoft.com/office/drawing/2014/main" id="{5BDB8597-6F8C-B0D2-B9AE-9F832188CA21}"/>
              </a:ext>
            </a:extLst>
          </p:cNvPr>
          <p:cNvSpPr txBox="1"/>
          <p:nvPr/>
        </p:nvSpPr>
        <p:spPr>
          <a:xfrm>
            <a:off x="9239933" y="4803390"/>
            <a:ext cx="2791335" cy="461665"/>
          </a:xfrm>
          <a:prstGeom prst="rect">
            <a:avLst/>
          </a:prstGeom>
          <a:noFill/>
        </p:spPr>
        <p:txBody>
          <a:bodyPr wrap="square" lIns="0" rIns="0">
            <a:spAutoFit/>
          </a:bodyPr>
          <a:lstStyle/>
          <a:p>
            <a:pPr marL="237390" indent="-144000">
              <a:buFont typeface="+mj-lt"/>
              <a:buAutoNum type="arabicPeriod" startAt="5"/>
            </a:pPr>
            <a:r>
              <a:rPr lang="en-GB" sz="1200" b="1" dirty="0">
                <a:latin typeface="Tenorite" panose="00000500000000000000" pitchFamily="2" charset="0"/>
              </a:rPr>
              <a:t>Click on the ‘Inequalities Marker Time Series’ tab and select ‘Mental Health’</a:t>
            </a:r>
          </a:p>
        </p:txBody>
      </p:sp>
      <p:cxnSp>
        <p:nvCxnSpPr>
          <p:cNvPr id="30" name="Straight Arrow Connector 29">
            <a:extLst>
              <a:ext uri="{FF2B5EF4-FFF2-40B4-BE49-F238E27FC236}">
                <a16:creationId xmlns:a16="http://schemas.microsoft.com/office/drawing/2014/main" id="{B492AFE6-0164-7394-A7D0-808286235EB8}"/>
              </a:ext>
            </a:extLst>
          </p:cNvPr>
          <p:cNvCxnSpPr>
            <a:cxnSpLocks/>
          </p:cNvCxnSpPr>
          <p:nvPr/>
        </p:nvCxnSpPr>
        <p:spPr>
          <a:xfrm>
            <a:off x="8279618" y="5265055"/>
            <a:ext cx="845332" cy="0"/>
          </a:xfrm>
          <a:prstGeom prst="straightConnector1">
            <a:avLst/>
          </a:prstGeom>
          <a:ln w="38100">
            <a:solidFill>
              <a:srgbClr val="9D3759"/>
            </a:solidFill>
            <a:tailEnd type="triangle"/>
          </a:ln>
        </p:spPr>
        <p:style>
          <a:lnRef idx="2">
            <a:schemeClr val="accent1"/>
          </a:lnRef>
          <a:fillRef idx="0">
            <a:schemeClr val="accent1"/>
          </a:fillRef>
          <a:effectRef idx="1">
            <a:schemeClr val="accent1"/>
          </a:effectRef>
          <a:fontRef idx="minor">
            <a:schemeClr val="tx1"/>
          </a:fontRef>
        </p:style>
      </p:cxnSp>
      <p:grpSp>
        <p:nvGrpSpPr>
          <p:cNvPr id="1162" name="Group 1161">
            <a:extLst>
              <a:ext uri="{FF2B5EF4-FFF2-40B4-BE49-F238E27FC236}">
                <a16:creationId xmlns:a16="http://schemas.microsoft.com/office/drawing/2014/main" id="{32C7F3FB-8E8E-2B0E-6925-3429B450447F}"/>
              </a:ext>
            </a:extLst>
          </p:cNvPr>
          <p:cNvGrpSpPr/>
          <p:nvPr/>
        </p:nvGrpSpPr>
        <p:grpSpPr>
          <a:xfrm>
            <a:off x="4459181" y="3098488"/>
            <a:ext cx="3355783" cy="1531987"/>
            <a:chOff x="3952710" y="3234693"/>
            <a:chExt cx="2930689" cy="1343413"/>
          </a:xfrm>
        </p:grpSpPr>
        <p:sp>
          <p:nvSpPr>
            <p:cNvPr id="1142" name="Rectangle: Rounded Corners 1141">
              <a:extLst>
                <a:ext uri="{FF2B5EF4-FFF2-40B4-BE49-F238E27FC236}">
                  <a16:creationId xmlns:a16="http://schemas.microsoft.com/office/drawing/2014/main" id="{F069A9FD-945B-6E31-EEC6-82A74FAB6F49}"/>
                </a:ext>
              </a:extLst>
            </p:cNvPr>
            <p:cNvSpPr/>
            <p:nvPr/>
          </p:nvSpPr>
          <p:spPr>
            <a:xfrm>
              <a:off x="3952710" y="3234693"/>
              <a:ext cx="2930689" cy="1343413"/>
            </a:xfrm>
            <a:prstGeom prst="roundRect">
              <a:avLst/>
            </a:prstGeom>
            <a:solidFill>
              <a:srgbClr val="D4DDEC"/>
            </a:solidFill>
            <a:ln>
              <a:solidFill>
                <a:srgbClr val="93A9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Tenorite" panose="00000500000000000000" pitchFamily="2" charset="0"/>
              </a:endParaRPr>
            </a:p>
          </p:txBody>
        </p:sp>
        <p:sp>
          <p:nvSpPr>
            <p:cNvPr id="20" name="TextBox 19">
              <a:extLst>
                <a:ext uri="{FF2B5EF4-FFF2-40B4-BE49-F238E27FC236}">
                  <a16:creationId xmlns:a16="http://schemas.microsoft.com/office/drawing/2014/main" id="{08863280-EFA5-F537-ECC6-B636F2910796}"/>
                </a:ext>
              </a:extLst>
            </p:cNvPr>
            <p:cNvSpPr txBox="1"/>
            <p:nvPr/>
          </p:nvSpPr>
          <p:spPr>
            <a:xfrm>
              <a:off x="4117493" y="3243607"/>
              <a:ext cx="2721527" cy="404838"/>
            </a:xfrm>
            <a:prstGeom prst="rect">
              <a:avLst/>
            </a:prstGeom>
            <a:noFill/>
          </p:spPr>
          <p:txBody>
            <a:bodyPr wrap="square" lIns="0" rIns="0">
              <a:spAutoFit/>
            </a:bodyPr>
            <a:lstStyle/>
            <a:p>
              <a:pPr marL="237390" indent="-237390">
                <a:buFont typeface="+mj-lt"/>
                <a:buAutoNum type="arabicPeriod" startAt="3"/>
              </a:pPr>
              <a:r>
                <a:rPr lang="en-GB" sz="1200" b="1" dirty="0">
                  <a:latin typeface="Tenorite" panose="00000500000000000000" pitchFamily="2" charset="0"/>
                </a:rPr>
                <a:t>Select a time period and choose an area</a:t>
              </a:r>
            </a:p>
          </p:txBody>
        </p:sp>
        <p:pic>
          <p:nvPicPr>
            <p:cNvPr id="1025" name="Picture 1024">
              <a:extLst>
                <a:ext uri="{FF2B5EF4-FFF2-40B4-BE49-F238E27FC236}">
                  <a16:creationId xmlns:a16="http://schemas.microsoft.com/office/drawing/2014/main" id="{B8AB14F7-BA59-0237-CD16-6C37EFBAF483}"/>
                </a:ext>
              </a:extLst>
            </p:cNvPr>
            <p:cNvPicPr>
              <a:picLocks noChangeAspect="1"/>
            </p:cNvPicPr>
            <p:nvPr/>
          </p:nvPicPr>
          <p:blipFill rotWithShape="1">
            <a:blip r:embed="rId4"/>
            <a:srcRect l="10924" t="27101" r="34668" b="33496"/>
            <a:stretch/>
          </p:blipFill>
          <p:spPr>
            <a:xfrm>
              <a:off x="4102250" y="3628408"/>
              <a:ext cx="2659028" cy="898715"/>
            </a:xfrm>
            <a:prstGeom prst="rect">
              <a:avLst/>
            </a:prstGeom>
          </p:spPr>
        </p:pic>
      </p:grpSp>
      <p:grpSp>
        <p:nvGrpSpPr>
          <p:cNvPr id="1155" name="Group 1154">
            <a:extLst>
              <a:ext uri="{FF2B5EF4-FFF2-40B4-BE49-F238E27FC236}">
                <a16:creationId xmlns:a16="http://schemas.microsoft.com/office/drawing/2014/main" id="{78E1B9DF-F7FC-71AA-D5A8-6F3AD5A3886D}"/>
              </a:ext>
            </a:extLst>
          </p:cNvPr>
          <p:cNvGrpSpPr/>
          <p:nvPr/>
        </p:nvGrpSpPr>
        <p:grpSpPr>
          <a:xfrm>
            <a:off x="4964639" y="5063353"/>
            <a:ext cx="3591650" cy="1475259"/>
            <a:chOff x="5664394" y="5281540"/>
            <a:chExt cx="3591650" cy="1475259"/>
          </a:xfrm>
        </p:grpSpPr>
        <p:sp>
          <p:nvSpPr>
            <p:cNvPr id="1141" name="Rectangle: Rounded Corners 1140">
              <a:extLst>
                <a:ext uri="{FF2B5EF4-FFF2-40B4-BE49-F238E27FC236}">
                  <a16:creationId xmlns:a16="http://schemas.microsoft.com/office/drawing/2014/main" id="{62F5135D-9003-C610-8989-5256C7416C5C}"/>
                </a:ext>
              </a:extLst>
            </p:cNvPr>
            <p:cNvSpPr/>
            <p:nvPr/>
          </p:nvSpPr>
          <p:spPr>
            <a:xfrm>
              <a:off x="5664394" y="5281540"/>
              <a:ext cx="3591650" cy="1475259"/>
            </a:xfrm>
            <a:prstGeom prst="roundRect">
              <a:avLst/>
            </a:prstGeom>
            <a:solidFill>
              <a:srgbClr val="D4DDEC"/>
            </a:solidFill>
            <a:ln>
              <a:solidFill>
                <a:srgbClr val="93A9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Tenorite" panose="00000500000000000000" pitchFamily="2" charset="0"/>
              </a:endParaRPr>
            </a:p>
          </p:txBody>
        </p:sp>
        <p:sp>
          <p:nvSpPr>
            <p:cNvPr id="21" name="TextBox 20">
              <a:extLst>
                <a:ext uri="{FF2B5EF4-FFF2-40B4-BE49-F238E27FC236}">
                  <a16:creationId xmlns:a16="http://schemas.microsoft.com/office/drawing/2014/main" id="{6249B0CA-0C8D-5575-3AF4-5FAAFFEA1343}"/>
                </a:ext>
              </a:extLst>
            </p:cNvPr>
            <p:cNvSpPr txBox="1"/>
            <p:nvPr/>
          </p:nvSpPr>
          <p:spPr>
            <a:xfrm>
              <a:off x="5985520" y="5309709"/>
              <a:ext cx="2906349" cy="461665"/>
            </a:xfrm>
            <a:prstGeom prst="rect">
              <a:avLst/>
            </a:prstGeom>
            <a:noFill/>
          </p:spPr>
          <p:txBody>
            <a:bodyPr wrap="square" lIns="0" rIns="0">
              <a:spAutoFit/>
            </a:bodyPr>
            <a:lstStyle/>
            <a:p>
              <a:pPr marL="237390" indent="-144000">
                <a:buFont typeface="+mj-lt"/>
                <a:buAutoNum type="arabicPeriod" startAt="4"/>
              </a:pPr>
              <a:r>
                <a:rPr lang="en-GB" sz="1200" b="1" dirty="0">
                  <a:latin typeface="Tenorite" panose="00000500000000000000" pitchFamily="2" charset="0"/>
                </a:rPr>
                <a:t>Choose an indicator and select ‘Open Indicator’</a:t>
              </a:r>
            </a:p>
          </p:txBody>
        </p:sp>
        <p:pic>
          <p:nvPicPr>
            <p:cNvPr id="1035" name="Picture 1034">
              <a:extLst>
                <a:ext uri="{FF2B5EF4-FFF2-40B4-BE49-F238E27FC236}">
                  <a16:creationId xmlns:a16="http://schemas.microsoft.com/office/drawing/2014/main" id="{216EBB18-5E5A-71BB-5BC4-0F4273175924}"/>
                </a:ext>
              </a:extLst>
            </p:cNvPr>
            <p:cNvPicPr>
              <a:picLocks noChangeAspect="1"/>
            </p:cNvPicPr>
            <p:nvPr/>
          </p:nvPicPr>
          <p:blipFill rotWithShape="1">
            <a:blip r:embed="rId5"/>
            <a:srcRect l="12098" t="35466" r="11868" b="20760"/>
            <a:stretch/>
          </p:blipFill>
          <p:spPr>
            <a:xfrm>
              <a:off x="5797402" y="5584100"/>
              <a:ext cx="3325634" cy="1026046"/>
            </a:xfrm>
            <a:prstGeom prst="rect">
              <a:avLst/>
            </a:prstGeom>
            <a:ln>
              <a:solidFill>
                <a:schemeClr val="bg1">
                  <a:lumMod val="85000"/>
                </a:schemeClr>
              </a:solidFill>
            </a:ln>
          </p:spPr>
        </p:pic>
      </p:grpSp>
      <p:pic>
        <p:nvPicPr>
          <p:cNvPr id="1039" name="Picture 1038">
            <a:extLst>
              <a:ext uri="{FF2B5EF4-FFF2-40B4-BE49-F238E27FC236}">
                <a16:creationId xmlns:a16="http://schemas.microsoft.com/office/drawing/2014/main" id="{DC0C2EC1-65C8-4DA2-AD34-EFEB785A69BF}"/>
              </a:ext>
            </a:extLst>
          </p:cNvPr>
          <p:cNvPicPr>
            <a:picLocks noChangeAspect="1"/>
          </p:cNvPicPr>
          <p:nvPr/>
        </p:nvPicPr>
        <p:blipFill rotWithShape="1">
          <a:blip r:embed="rId6"/>
          <a:srcRect l="8410" t="34485" r="8428" b="2092"/>
          <a:stretch/>
        </p:blipFill>
        <p:spPr>
          <a:xfrm>
            <a:off x="9349814" y="5372299"/>
            <a:ext cx="2642508" cy="1166313"/>
          </a:xfrm>
          <a:prstGeom prst="rect">
            <a:avLst/>
          </a:prstGeom>
          <a:ln w="3175">
            <a:solidFill>
              <a:schemeClr val="bg1">
                <a:lumMod val="85000"/>
              </a:schemeClr>
            </a:solidFill>
          </a:ln>
        </p:spPr>
      </p:pic>
      <p:cxnSp>
        <p:nvCxnSpPr>
          <p:cNvPr id="26" name="Straight Arrow Connector 25">
            <a:extLst>
              <a:ext uri="{FF2B5EF4-FFF2-40B4-BE49-F238E27FC236}">
                <a16:creationId xmlns:a16="http://schemas.microsoft.com/office/drawing/2014/main" id="{A2DDDD8F-50AF-2E9E-E4AB-FDAF45351CF9}"/>
              </a:ext>
            </a:extLst>
          </p:cNvPr>
          <p:cNvCxnSpPr>
            <a:cxnSpLocks/>
          </p:cNvCxnSpPr>
          <p:nvPr/>
        </p:nvCxnSpPr>
        <p:spPr>
          <a:xfrm>
            <a:off x="8158148" y="2307468"/>
            <a:ext cx="1001516" cy="545630"/>
          </a:xfrm>
          <a:prstGeom prst="straightConnector1">
            <a:avLst/>
          </a:prstGeom>
          <a:ln w="38100">
            <a:solidFill>
              <a:srgbClr val="654A83"/>
            </a:solidFill>
            <a:tailEnd type="triangle"/>
          </a:ln>
        </p:spPr>
        <p:style>
          <a:lnRef idx="2">
            <a:schemeClr val="accent1"/>
          </a:lnRef>
          <a:fillRef idx="0">
            <a:schemeClr val="accent1"/>
          </a:fillRef>
          <a:effectRef idx="1">
            <a:schemeClr val="accent1"/>
          </a:effectRef>
          <a:fontRef idx="minor">
            <a:schemeClr val="tx1"/>
          </a:fontRef>
        </p:style>
      </p:cxnSp>
      <p:grpSp>
        <p:nvGrpSpPr>
          <p:cNvPr id="1161" name="Group 1160">
            <a:extLst>
              <a:ext uri="{FF2B5EF4-FFF2-40B4-BE49-F238E27FC236}">
                <a16:creationId xmlns:a16="http://schemas.microsoft.com/office/drawing/2014/main" id="{22F6F816-1975-2D79-ECD0-E61C50F55C9E}"/>
              </a:ext>
            </a:extLst>
          </p:cNvPr>
          <p:cNvGrpSpPr/>
          <p:nvPr/>
        </p:nvGrpSpPr>
        <p:grpSpPr>
          <a:xfrm>
            <a:off x="5325429" y="965828"/>
            <a:ext cx="3600000" cy="1814011"/>
            <a:chOff x="5518147" y="906198"/>
            <a:chExt cx="3600000" cy="1513843"/>
          </a:xfrm>
          <a:solidFill>
            <a:srgbClr val="D4DDEC"/>
          </a:solidFill>
        </p:grpSpPr>
        <p:sp>
          <p:nvSpPr>
            <p:cNvPr id="1124" name="Rectangle: Rounded Corners 1123">
              <a:extLst>
                <a:ext uri="{FF2B5EF4-FFF2-40B4-BE49-F238E27FC236}">
                  <a16:creationId xmlns:a16="http://schemas.microsoft.com/office/drawing/2014/main" id="{BA269862-B68C-043E-F53C-31394FEE2136}"/>
                </a:ext>
              </a:extLst>
            </p:cNvPr>
            <p:cNvSpPr/>
            <p:nvPr/>
          </p:nvSpPr>
          <p:spPr>
            <a:xfrm>
              <a:off x="5518147" y="906198"/>
              <a:ext cx="3600000" cy="1475259"/>
            </a:xfrm>
            <a:prstGeom prst="roundRect">
              <a:avLst/>
            </a:prstGeom>
            <a:grpFill/>
            <a:ln>
              <a:solidFill>
                <a:srgbClr val="93A9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Tenorite" panose="00000500000000000000" pitchFamily="2" charset="0"/>
              </a:endParaRPr>
            </a:p>
          </p:txBody>
        </p:sp>
        <p:sp>
          <p:nvSpPr>
            <p:cNvPr id="11" name="TextBox 10">
              <a:extLst>
                <a:ext uri="{FF2B5EF4-FFF2-40B4-BE49-F238E27FC236}">
                  <a16:creationId xmlns:a16="http://schemas.microsoft.com/office/drawing/2014/main" id="{5F95A96B-6696-A29C-51D6-70F538ED5C2A}"/>
                </a:ext>
              </a:extLst>
            </p:cNvPr>
            <p:cNvSpPr txBox="1"/>
            <p:nvPr/>
          </p:nvSpPr>
          <p:spPr>
            <a:xfrm>
              <a:off x="6047915" y="2143042"/>
              <a:ext cx="2540461" cy="276999"/>
            </a:xfrm>
            <a:prstGeom prst="rect">
              <a:avLst/>
            </a:prstGeom>
            <a:noFill/>
          </p:spPr>
          <p:txBody>
            <a:bodyPr wrap="square" lIns="0" rIns="0">
              <a:spAutoFit/>
            </a:bodyPr>
            <a:lstStyle/>
            <a:p>
              <a:pPr marL="237390" indent="-144000" algn="ctr">
                <a:buFont typeface="+mj-lt"/>
                <a:buAutoNum type="arabicPeriod" startAt="4"/>
              </a:pPr>
              <a:r>
                <a:rPr lang="en-GB" sz="1200" b="1" dirty="0">
                  <a:latin typeface="Tenorite" panose="00000500000000000000" pitchFamily="2" charset="0"/>
                </a:rPr>
                <a:t>Choose an indicator from the list</a:t>
              </a:r>
            </a:p>
          </p:txBody>
        </p:sp>
        <p:pic>
          <p:nvPicPr>
            <p:cNvPr id="1043" name="Picture 1042">
              <a:extLst>
                <a:ext uri="{FF2B5EF4-FFF2-40B4-BE49-F238E27FC236}">
                  <a16:creationId xmlns:a16="http://schemas.microsoft.com/office/drawing/2014/main" id="{C38D61CF-58E3-C4D0-43D5-A99DC40B2C60}"/>
                </a:ext>
              </a:extLst>
            </p:cNvPr>
            <p:cNvPicPr>
              <a:picLocks noChangeAspect="1"/>
            </p:cNvPicPr>
            <p:nvPr/>
          </p:nvPicPr>
          <p:blipFill rotWithShape="1">
            <a:blip r:embed="rId7"/>
            <a:srcRect l="12297" t="44994" r="10459" b="7027"/>
            <a:stretch/>
          </p:blipFill>
          <p:spPr>
            <a:xfrm>
              <a:off x="5617023" y="1004637"/>
              <a:ext cx="3402247" cy="1132499"/>
            </a:xfrm>
            <a:prstGeom prst="rect">
              <a:avLst/>
            </a:prstGeom>
            <a:grpFill/>
            <a:ln w="9525">
              <a:solidFill>
                <a:schemeClr val="bg1">
                  <a:lumMod val="85000"/>
                </a:schemeClr>
              </a:solidFill>
            </a:ln>
          </p:spPr>
        </p:pic>
      </p:grpSp>
      <p:pic>
        <p:nvPicPr>
          <p:cNvPr id="1045" name="Picture 1044">
            <a:extLst>
              <a:ext uri="{FF2B5EF4-FFF2-40B4-BE49-F238E27FC236}">
                <a16:creationId xmlns:a16="http://schemas.microsoft.com/office/drawing/2014/main" id="{119EDAEE-54E6-C6F8-25AE-205F7BEB2848}"/>
              </a:ext>
            </a:extLst>
          </p:cNvPr>
          <p:cNvPicPr>
            <a:picLocks noChangeAspect="1"/>
          </p:cNvPicPr>
          <p:nvPr/>
        </p:nvPicPr>
        <p:blipFill rotWithShape="1">
          <a:blip r:embed="rId8"/>
          <a:srcRect l="11717" t="24268" r="12684" b="13092"/>
          <a:stretch/>
        </p:blipFill>
        <p:spPr>
          <a:xfrm>
            <a:off x="9396231" y="1537575"/>
            <a:ext cx="2596091" cy="1161177"/>
          </a:xfrm>
          <a:prstGeom prst="rect">
            <a:avLst/>
          </a:prstGeom>
          <a:ln>
            <a:solidFill>
              <a:schemeClr val="bg1">
                <a:lumMod val="85000"/>
              </a:schemeClr>
            </a:solidFill>
          </a:ln>
        </p:spPr>
      </p:pic>
      <p:cxnSp>
        <p:nvCxnSpPr>
          <p:cNvPr id="1075" name="Straight Arrow Connector 1074">
            <a:extLst>
              <a:ext uri="{FF2B5EF4-FFF2-40B4-BE49-F238E27FC236}">
                <a16:creationId xmlns:a16="http://schemas.microsoft.com/office/drawing/2014/main" id="{4A5C95E1-1114-541D-D1BF-AE4A7A0A9736}"/>
              </a:ext>
            </a:extLst>
          </p:cNvPr>
          <p:cNvCxnSpPr>
            <a:cxnSpLocks/>
          </p:cNvCxnSpPr>
          <p:nvPr/>
        </p:nvCxnSpPr>
        <p:spPr>
          <a:xfrm flipH="1" flipV="1">
            <a:off x="2346380" y="4244357"/>
            <a:ext cx="216929" cy="789866"/>
          </a:xfrm>
          <a:prstGeom prst="straightConnector1">
            <a:avLst/>
          </a:prstGeom>
          <a:ln>
            <a:solidFill>
              <a:srgbClr val="E6B8C7"/>
            </a:solidFill>
            <a:tailEnd type="triangle"/>
          </a:ln>
        </p:spPr>
        <p:style>
          <a:lnRef idx="2">
            <a:schemeClr val="accent1"/>
          </a:lnRef>
          <a:fillRef idx="0">
            <a:schemeClr val="accent1"/>
          </a:fillRef>
          <a:effectRef idx="1">
            <a:schemeClr val="accent1"/>
          </a:effectRef>
          <a:fontRef idx="minor">
            <a:schemeClr val="tx1"/>
          </a:fontRef>
        </p:style>
      </p:cxnSp>
      <p:sp>
        <p:nvSpPr>
          <p:cNvPr id="1180" name="TextBox 1179">
            <a:extLst>
              <a:ext uri="{FF2B5EF4-FFF2-40B4-BE49-F238E27FC236}">
                <a16:creationId xmlns:a16="http://schemas.microsoft.com/office/drawing/2014/main" id="{2FC7FCB7-2306-86FC-8091-C64C846CF65F}"/>
              </a:ext>
            </a:extLst>
          </p:cNvPr>
          <p:cNvSpPr txBox="1"/>
          <p:nvPr/>
        </p:nvSpPr>
        <p:spPr>
          <a:xfrm>
            <a:off x="0" y="5836855"/>
            <a:ext cx="4233874" cy="1015663"/>
          </a:xfrm>
          <a:prstGeom prst="rect">
            <a:avLst/>
          </a:prstGeom>
          <a:noFill/>
        </p:spPr>
        <p:txBody>
          <a:bodyPr wrap="square" rtlCol="0">
            <a:spAutoFit/>
          </a:bodyPr>
          <a:lstStyle/>
          <a:p>
            <a:r>
              <a:rPr lang="en-GB" sz="1200" dirty="0">
                <a:latin typeface="Tenorite" panose="00000500000000000000" pitchFamily="2" charset="0"/>
              </a:rPr>
              <a:t>Please note, not all indicators have SMI data. Please see page 2 of this document for a list of indicators with and without SMI data. The data is also only available at national, regional and ICB levels and is not available for individual PCNs or practices.</a:t>
            </a:r>
          </a:p>
        </p:txBody>
      </p:sp>
      <p:sp>
        <p:nvSpPr>
          <p:cNvPr id="3" name="TextBox 2">
            <a:extLst>
              <a:ext uri="{FF2B5EF4-FFF2-40B4-BE49-F238E27FC236}">
                <a16:creationId xmlns:a16="http://schemas.microsoft.com/office/drawing/2014/main" id="{9037102D-3F2A-D11E-2A73-22DC2CC9210C}"/>
              </a:ext>
            </a:extLst>
          </p:cNvPr>
          <p:cNvSpPr txBox="1"/>
          <p:nvPr/>
        </p:nvSpPr>
        <p:spPr>
          <a:xfrm>
            <a:off x="109258" y="956416"/>
            <a:ext cx="4322065" cy="1600438"/>
          </a:xfrm>
          <a:prstGeom prst="rect">
            <a:avLst/>
          </a:prstGeom>
          <a:noFill/>
        </p:spPr>
        <p:txBody>
          <a:bodyPr wrap="square">
            <a:spAutoFit/>
          </a:bodyPr>
          <a:lstStyle/>
          <a:p>
            <a:r>
              <a:rPr lang="en-GB" sz="1400" dirty="0">
                <a:latin typeface="Tenorite" panose="00000500000000000000" pitchFamily="2" charset="0"/>
              </a:rPr>
              <a:t>The data presented in the CVDPREVENT tool can be used to evaluate the status and progress of the care pathway for patients with SMI, supporting objectives to improve their physical health and reduce premature mortality from cardiovascular disease (CVD). </a:t>
            </a:r>
            <a:r>
              <a:rPr lang="en-US" sz="1400" dirty="0">
                <a:latin typeface="Tenorite" panose="00000500000000000000" pitchFamily="2" charset="0"/>
              </a:rPr>
              <a:t>This guide shows you where to find this data on the online CVDPREVENT Data &amp; Improvement Tool.</a:t>
            </a:r>
            <a:endParaRPr lang="en-GB" sz="1400" dirty="0">
              <a:latin typeface="Tenorite" panose="00000500000000000000" pitchFamily="2" charset="0"/>
            </a:endParaRPr>
          </a:p>
        </p:txBody>
      </p:sp>
      <p:sp>
        <p:nvSpPr>
          <p:cNvPr id="6" name="TextBox 5">
            <a:extLst>
              <a:ext uri="{FF2B5EF4-FFF2-40B4-BE49-F238E27FC236}">
                <a16:creationId xmlns:a16="http://schemas.microsoft.com/office/drawing/2014/main" id="{B4184218-3AC0-955A-1E83-92987F3A25C3}"/>
              </a:ext>
            </a:extLst>
          </p:cNvPr>
          <p:cNvSpPr txBox="1"/>
          <p:nvPr/>
        </p:nvSpPr>
        <p:spPr>
          <a:xfrm>
            <a:off x="6323014" y="91700"/>
            <a:ext cx="5400000" cy="707886"/>
          </a:xfrm>
          <a:prstGeom prst="rect">
            <a:avLst/>
          </a:prstGeom>
          <a:noFill/>
        </p:spPr>
        <p:txBody>
          <a:bodyPr wrap="square" lIns="72000" rIns="72000">
            <a:spAutoFit/>
          </a:bodyPr>
          <a:lstStyle/>
          <a:p>
            <a:pPr algn="ctr"/>
            <a:r>
              <a:rPr lang="en-US" sz="2000" b="1" dirty="0">
                <a:latin typeface="Tenorite" panose="00000500000000000000" pitchFamily="2" charset="0"/>
              </a:rPr>
              <a:t>Severe mental illness (SMI) data breakdown user guidance</a:t>
            </a:r>
            <a:endParaRPr lang="en-GB" sz="2000" b="1" dirty="0">
              <a:latin typeface="Tenorite" panose="00000500000000000000" pitchFamily="2" charset="0"/>
            </a:endParaRPr>
          </a:p>
        </p:txBody>
      </p:sp>
      <p:pic>
        <p:nvPicPr>
          <p:cNvPr id="2" name="Picture 2">
            <a:extLst>
              <a:ext uri="{FF2B5EF4-FFF2-40B4-BE49-F238E27FC236}">
                <a16:creationId xmlns:a16="http://schemas.microsoft.com/office/drawing/2014/main" id="{C45A3EE1-53D3-025D-A1A7-345765B808B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004" t="69538" r="13496" b="4048"/>
          <a:stretch/>
        </p:blipFill>
        <p:spPr bwMode="auto">
          <a:xfrm>
            <a:off x="-65542" y="94574"/>
            <a:ext cx="3889647" cy="706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462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043B20-072E-4605-9099-42BB5E915396}"/>
              </a:ext>
            </a:extLst>
          </p:cNvPr>
          <p:cNvSpPr/>
          <p:nvPr/>
        </p:nvSpPr>
        <p:spPr>
          <a:xfrm>
            <a:off x="0" y="-1"/>
            <a:ext cx="12192000" cy="904967"/>
          </a:xfrm>
          <a:prstGeom prst="rect">
            <a:avLst/>
          </a:prstGeom>
          <a:solidFill>
            <a:srgbClr val="EFD1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246" dirty="0">
              <a:latin typeface="Tenorite" panose="00000500000000000000" pitchFamily="2" charset="0"/>
            </a:endParaRPr>
          </a:p>
        </p:txBody>
      </p:sp>
      <p:pic>
        <p:nvPicPr>
          <p:cNvPr id="1026" name="Picture 2">
            <a:extLst>
              <a:ext uri="{FF2B5EF4-FFF2-40B4-BE49-F238E27FC236}">
                <a16:creationId xmlns:a16="http://schemas.microsoft.com/office/drawing/2014/main" id="{B4BF2ED0-FCA0-3F1E-2888-E6DBC5410D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004" t="69538" r="13496" b="4048"/>
          <a:stretch/>
        </p:blipFill>
        <p:spPr bwMode="auto">
          <a:xfrm>
            <a:off x="109387" y="97242"/>
            <a:ext cx="3889647" cy="70632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DF43406-6358-2738-0BA9-EBAD27C91595}"/>
              </a:ext>
            </a:extLst>
          </p:cNvPr>
          <p:cNvGrpSpPr/>
          <p:nvPr/>
        </p:nvGrpSpPr>
        <p:grpSpPr>
          <a:xfrm>
            <a:off x="304375" y="1231439"/>
            <a:ext cx="11583250" cy="2498682"/>
            <a:chOff x="304375" y="930495"/>
            <a:chExt cx="11583250" cy="2498682"/>
          </a:xfrm>
        </p:grpSpPr>
        <p:sp>
          <p:nvSpPr>
            <p:cNvPr id="10" name="Rectangle: Rounded Corners 9">
              <a:extLst>
                <a:ext uri="{FF2B5EF4-FFF2-40B4-BE49-F238E27FC236}">
                  <a16:creationId xmlns:a16="http://schemas.microsoft.com/office/drawing/2014/main" id="{D96C9374-4371-C10A-342B-BA82006A09DF}"/>
                </a:ext>
              </a:extLst>
            </p:cNvPr>
            <p:cNvSpPr>
              <a:spLocks noGrp="1" noRot="1" noMove="1" noResize="1" noEditPoints="1" noAdjustHandles="1" noChangeArrowheads="1" noChangeShapeType="1"/>
            </p:cNvSpPr>
            <p:nvPr/>
          </p:nvSpPr>
          <p:spPr>
            <a:xfrm>
              <a:off x="304375" y="930495"/>
              <a:ext cx="11583250" cy="2498682"/>
            </a:xfrm>
            <a:prstGeom prst="roundRect">
              <a:avLst/>
            </a:prstGeom>
            <a:solidFill>
              <a:srgbClr val="D4DDEC"/>
            </a:solidFill>
            <a:ln w="57150">
              <a:solidFill>
                <a:srgbClr val="7E98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Tenorite" panose="00000500000000000000" pitchFamily="2" charset="0"/>
              </a:endParaRPr>
            </a:p>
          </p:txBody>
        </p:sp>
        <p:sp>
          <p:nvSpPr>
            <p:cNvPr id="3" name="TextBox 2">
              <a:extLst>
                <a:ext uri="{FF2B5EF4-FFF2-40B4-BE49-F238E27FC236}">
                  <a16:creationId xmlns:a16="http://schemas.microsoft.com/office/drawing/2014/main" id="{BCC063C4-AA9B-67A5-9BE8-8C30813F1849}"/>
                </a:ext>
              </a:extLst>
            </p:cNvPr>
            <p:cNvSpPr txBox="1"/>
            <p:nvPr/>
          </p:nvSpPr>
          <p:spPr>
            <a:xfrm>
              <a:off x="520233" y="999708"/>
              <a:ext cx="4142193" cy="400110"/>
            </a:xfrm>
            <a:prstGeom prst="rect">
              <a:avLst/>
            </a:prstGeom>
            <a:noFill/>
          </p:spPr>
          <p:txBody>
            <a:bodyPr wrap="square" rtlCol="0">
              <a:spAutoFit/>
            </a:bodyPr>
            <a:lstStyle/>
            <a:p>
              <a:r>
                <a:rPr lang="en-GB" sz="2000" b="1" dirty="0">
                  <a:latin typeface="Tenorite" panose="00000500000000000000" pitchFamily="2" charset="0"/>
                </a:rPr>
                <a:t>Indicators with SMI data</a:t>
              </a:r>
            </a:p>
          </p:txBody>
        </p:sp>
        <p:sp>
          <p:nvSpPr>
            <p:cNvPr id="13" name="TextBox 12">
              <a:extLst>
                <a:ext uri="{FF2B5EF4-FFF2-40B4-BE49-F238E27FC236}">
                  <a16:creationId xmlns:a16="http://schemas.microsoft.com/office/drawing/2014/main" id="{BD00A9FC-2DEB-E1AE-A79E-4A7580888805}"/>
                </a:ext>
              </a:extLst>
            </p:cNvPr>
            <p:cNvSpPr txBox="1"/>
            <p:nvPr/>
          </p:nvSpPr>
          <p:spPr>
            <a:xfrm>
              <a:off x="430506" y="1544165"/>
              <a:ext cx="1260525" cy="754309"/>
            </a:xfrm>
            <a:prstGeom prst="rect">
              <a:avLst/>
            </a:prstGeom>
            <a:noFill/>
          </p:spPr>
          <p:txBody>
            <a:bodyPr wrap="square" tIns="0" bIns="0">
              <a:spAutoFit/>
            </a:bodyPr>
            <a:lstStyle/>
            <a:p>
              <a:pPr>
                <a:lnSpc>
                  <a:spcPts val="2000"/>
                </a:lnSpc>
              </a:pPr>
              <a:r>
                <a:rPr lang="en-GB" sz="1600" dirty="0">
                  <a:latin typeface="Tenorite" panose="00000500000000000000" pitchFamily="2" charset="0"/>
                </a:rPr>
                <a:t>CVDP002AF</a:t>
              </a:r>
            </a:p>
            <a:p>
              <a:pPr>
                <a:lnSpc>
                  <a:spcPts val="2000"/>
                </a:lnSpc>
              </a:pPr>
              <a:r>
                <a:rPr lang="en-GB" sz="1600" dirty="0">
                  <a:latin typeface="Tenorite" panose="00000500000000000000" pitchFamily="2" charset="0"/>
                </a:rPr>
                <a:t>CVDP004AF</a:t>
              </a:r>
            </a:p>
            <a:p>
              <a:pPr>
                <a:lnSpc>
                  <a:spcPts val="2000"/>
                </a:lnSpc>
              </a:pPr>
              <a:r>
                <a:rPr lang="en-GB" sz="1600" dirty="0">
                  <a:latin typeface="Tenorite" panose="00000500000000000000" pitchFamily="2" charset="0"/>
                </a:rPr>
                <a:t>CVDP005AF</a:t>
              </a:r>
            </a:p>
          </p:txBody>
        </p:sp>
        <p:sp>
          <p:nvSpPr>
            <p:cNvPr id="17" name="TextBox 16">
              <a:extLst>
                <a:ext uri="{FF2B5EF4-FFF2-40B4-BE49-F238E27FC236}">
                  <a16:creationId xmlns:a16="http://schemas.microsoft.com/office/drawing/2014/main" id="{AB9FE483-653B-7CC1-57B4-91FB69CE43C5}"/>
                </a:ext>
              </a:extLst>
            </p:cNvPr>
            <p:cNvSpPr txBox="1"/>
            <p:nvPr/>
          </p:nvSpPr>
          <p:spPr>
            <a:xfrm>
              <a:off x="8500413" y="1531020"/>
              <a:ext cx="1489984" cy="1477328"/>
            </a:xfrm>
            <a:prstGeom prst="rect">
              <a:avLst/>
            </a:prstGeom>
            <a:noFill/>
          </p:spPr>
          <p:txBody>
            <a:bodyPr wrap="square" tIns="0" bIns="0">
              <a:spAutoFit/>
            </a:bodyPr>
            <a:lstStyle/>
            <a:p>
              <a:r>
                <a:rPr lang="en-GB" sz="1600" dirty="0">
                  <a:latin typeface="Tenorite" panose="00000500000000000000" pitchFamily="2" charset="0"/>
                </a:rPr>
                <a:t>CVDP001BMI</a:t>
              </a:r>
            </a:p>
            <a:p>
              <a:r>
                <a:rPr lang="en-GB" sz="1600" dirty="0">
                  <a:latin typeface="Tenorite" panose="00000500000000000000" pitchFamily="2" charset="0"/>
                </a:rPr>
                <a:t>CVDP002STRK</a:t>
              </a:r>
            </a:p>
            <a:p>
              <a:r>
                <a:rPr lang="en-GB" sz="1600" dirty="0">
                  <a:latin typeface="Tenorite" panose="00000500000000000000" pitchFamily="2" charset="0"/>
                </a:rPr>
                <a:t>CVDP002CHD</a:t>
              </a:r>
            </a:p>
            <a:p>
              <a:r>
                <a:rPr lang="en-GB" sz="1600" dirty="0">
                  <a:latin typeface="Tenorite" panose="00000500000000000000" pitchFamily="2" charset="0"/>
                </a:rPr>
                <a:t>CVDP002HF</a:t>
              </a:r>
            </a:p>
            <a:p>
              <a:endParaRPr lang="en-GB" sz="1600" dirty="0">
                <a:latin typeface="Tenorite" panose="00000500000000000000" pitchFamily="2" charset="0"/>
              </a:endParaRPr>
            </a:p>
            <a:p>
              <a:endParaRPr lang="en-GB" sz="1600" dirty="0">
                <a:latin typeface="Tenorite" panose="00000500000000000000" pitchFamily="2" charset="0"/>
              </a:endParaRPr>
            </a:p>
          </p:txBody>
        </p:sp>
        <p:sp>
          <p:nvSpPr>
            <p:cNvPr id="27" name="TextBox 26">
              <a:extLst>
                <a:ext uri="{FF2B5EF4-FFF2-40B4-BE49-F238E27FC236}">
                  <a16:creationId xmlns:a16="http://schemas.microsoft.com/office/drawing/2014/main" id="{2BE6E5D9-4F40-ABCD-9853-38D3E67341D5}"/>
                </a:ext>
              </a:extLst>
            </p:cNvPr>
            <p:cNvSpPr txBox="1"/>
            <p:nvPr/>
          </p:nvSpPr>
          <p:spPr>
            <a:xfrm>
              <a:off x="5102797" y="1539659"/>
              <a:ext cx="1648541" cy="1723549"/>
            </a:xfrm>
            <a:prstGeom prst="rect">
              <a:avLst/>
            </a:prstGeom>
            <a:noFill/>
          </p:spPr>
          <p:txBody>
            <a:bodyPr wrap="square" tIns="0" bIns="0">
              <a:spAutoFit/>
            </a:bodyPr>
            <a:lstStyle/>
            <a:p>
              <a:r>
                <a:rPr lang="en-GB" sz="1600" dirty="0">
                  <a:latin typeface="Tenorite" panose="00000500000000000000" pitchFamily="2" charset="0"/>
                </a:rPr>
                <a:t>CVDP003CHOL</a:t>
              </a:r>
            </a:p>
            <a:p>
              <a:r>
                <a:rPr lang="en-GB" sz="1600" dirty="0">
                  <a:latin typeface="Tenorite" panose="00000500000000000000" pitchFamily="2" charset="0"/>
                </a:rPr>
                <a:t>CVDP006CHOL</a:t>
              </a:r>
            </a:p>
            <a:p>
              <a:r>
                <a:rPr lang="en-GB" sz="1600" dirty="0">
                  <a:latin typeface="Tenorite" panose="00000500000000000000" pitchFamily="2" charset="0"/>
                </a:rPr>
                <a:t>CVDP008CHOL</a:t>
              </a:r>
            </a:p>
            <a:p>
              <a:r>
                <a:rPr lang="en-GB" sz="1600" dirty="0">
                  <a:latin typeface="Tenorite" panose="00000500000000000000" pitchFamily="2" charset="0"/>
                </a:rPr>
                <a:t>CVDP009CHOL</a:t>
              </a:r>
            </a:p>
            <a:p>
              <a:r>
                <a:rPr lang="en-GB" sz="1600" dirty="0">
                  <a:latin typeface="Tenorite" panose="00000500000000000000" pitchFamily="2" charset="0"/>
                </a:rPr>
                <a:t>CVDP010CHOL</a:t>
              </a:r>
            </a:p>
            <a:p>
              <a:r>
                <a:rPr lang="en-GB" sz="1600" dirty="0">
                  <a:latin typeface="Tenorite" panose="00000500000000000000" pitchFamily="2" charset="0"/>
                </a:rPr>
                <a:t>CVDP011CHOL</a:t>
              </a:r>
            </a:p>
            <a:p>
              <a:r>
                <a:rPr lang="en-GB" sz="1600" dirty="0">
                  <a:latin typeface="Tenorite" panose="00000500000000000000" pitchFamily="2" charset="0"/>
                </a:rPr>
                <a:t>CVDP012CHOL</a:t>
              </a:r>
            </a:p>
          </p:txBody>
        </p:sp>
        <p:sp>
          <p:nvSpPr>
            <p:cNvPr id="31" name="TextBox 30">
              <a:extLst>
                <a:ext uri="{FF2B5EF4-FFF2-40B4-BE49-F238E27FC236}">
                  <a16:creationId xmlns:a16="http://schemas.microsoft.com/office/drawing/2014/main" id="{EDDBF90B-573A-20D3-9B00-0BECBC29110F}"/>
                </a:ext>
              </a:extLst>
            </p:cNvPr>
            <p:cNvSpPr txBox="1"/>
            <p:nvPr/>
          </p:nvSpPr>
          <p:spPr>
            <a:xfrm>
              <a:off x="3514459" y="1539659"/>
              <a:ext cx="1453653" cy="984885"/>
            </a:xfrm>
            <a:prstGeom prst="rect">
              <a:avLst/>
            </a:prstGeom>
            <a:noFill/>
          </p:spPr>
          <p:txBody>
            <a:bodyPr wrap="square" tIns="0" bIns="0">
              <a:spAutoFit/>
            </a:bodyPr>
            <a:lstStyle/>
            <a:p>
              <a:r>
                <a:rPr lang="en-GB" sz="1600" dirty="0">
                  <a:latin typeface="Tenorite" panose="00000500000000000000" pitchFamily="2" charset="0"/>
                </a:rPr>
                <a:t>CVDP004CKD</a:t>
              </a:r>
            </a:p>
            <a:p>
              <a:r>
                <a:rPr lang="en-GB" sz="1600" dirty="0">
                  <a:latin typeface="Tenorite" panose="00000500000000000000" pitchFamily="2" charset="0"/>
                </a:rPr>
                <a:t>CVDP005CKD</a:t>
              </a:r>
            </a:p>
            <a:p>
              <a:r>
                <a:rPr lang="en-GB" sz="1600" dirty="0">
                  <a:latin typeface="Tenorite" panose="00000500000000000000" pitchFamily="2" charset="0"/>
                </a:rPr>
                <a:t>CVDP006CKD</a:t>
              </a:r>
            </a:p>
            <a:p>
              <a:r>
                <a:rPr lang="en-GB" sz="1600" dirty="0">
                  <a:latin typeface="Tenorite" panose="00000500000000000000" pitchFamily="2" charset="0"/>
                </a:rPr>
                <a:t>CVDP007CKD</a:t>
              </a:r>
            </a:p>
          </p:txBody>
        </p:sp>
        <p:sp>
          <p:nvSpPr>
            <p:cNvPr id="35" name="TextBox 34">
              <a:extLst>
                <a:ext uri="{FF2B5EF4-FFF2-40B4-BE49-F238E27FC236}">
                  <a16:creationId xmlns:a16="http://schemas.microsoft.com/office/drawing/2014/main" id="{B8916BDC-F51B-0887-4064-58F9488DC789}"/>
                </a:ext>
              </a:extLst>
            </p:cNvPr>
            <p:cNvSpPr txBox="1"/>
            <p:nvPr/>
          </p:nvSpPr>
          <p:spPr>
            <a:xfrm>
              <a:off x="1888388" y="1515407"/>
              <a:ext cx="1495711" cy="1477328"/>
            </a:xfrm>
            <a:prstGeom prst="rect">
              <a:avLst/>
            </a:prstGeom>
            <a:noFill/>
          </p:spPr>
          <p:txBody>
            <a:bodyPr wrap="square" tIns="0" bIns="0">
              <a:spAutoFit/>
            </a:bodyPr>
            <a:lstStyle/>
            <a:p>
              <a:r>
                <a:rPr lang="en-GB" sz="1600" dirty="0">
                  <a:latin typeface="Tenorite" panose="00000500000000000000" pitchFamily="2" charset="0"/>
                </a:rPr>
                <a:t>CVDP002HYP</a:t>
              </a:r>
            </a:p>
            <a:p>
              <a:r>
                <a:rPr lang="en-GB" sz="1600" dirty="0">
                  <a:latin typeface="Tenorite" panose="00000500000000000000" pitchFamily="2" charset="0"/>
                </a:rPr>
                <a:t>CVDP003HYP</a:t>
              </a:r>
            </a:p>
            <a:p>
              <a:r>
                <a:rPr lang="en-GB" sz="1600" dirty="0">
                  <a:latin typeface="Tenorite" panose="00000500000000000000" pitchFamily="2" charset="0"/>
                </a:rPr>
                <a:t>CVDP004HYP</a:t>
              </a:r>
            </a:p>
            <a:p>
              <a:r>
                <a:rPr lang="en-GB" sz="1600" dirty="0">
                  <a:latin typeface="Tenorite" panose="00000500000000000000" pitchFamily="2" charset="0"/>
                </a:rPr>
                <a:t>CVDP006HYP</a:t>
              </a:r>
            </a:p>
            <a:p>
              <a:r>
                <a:rPr lang="en-GB" sz="1600" dirty="0">
                  <a:latin typeface="Tenorite" panose="00000500000000000000" pitchFamily="2" charset="0"/>
                </a:rPr>
                <a:t>CVDP007HYP</a:t>
              </a:r>
            </a:p>
            <a:p>
              <a:r>
                <a:rPr lang="en-GB" sz="1600" dirty="0">
                  <a:latin typeface="Tenorite" panose="00000500000000000000" pitchFamily="2" charset="0"/>
                </a:rPr>
                <a:t>CVDP009HYP</a:t>
              </a:r>
            </a:p>
          </p:txBody>
        </p:sp>
        <p:sp>
          <p:nvSpPr>
            <p:cNvPr id="37" name="TextBox 36">
              <a:extLst>
                <a:ext uri="{FF2B5EF4-FFF2-40B4-BE49-F238E27FC236}">
                  <a16:creationId xmlns:a16="http://schemas.microsoft.com/office/drawing/2014/main" id="{1BF55B87-82EB-E41C-707D-4F309EE25799}"/>
                </a:ext>
              </a:extLst>
            </p:cNvPr>
            <p:cNvSpPr txBox="1"/>
            <p:nvPr/>
          </p:nvSpPr>
          <p:spPr>
            <a:xfrm>
              <a:off x="6751338" y="1546100"/>
              <a:ext cx="1554042" cy="492443"/>
            </a:xfrm>
            <a:prstGeom prst="rect">
              <a:avLst/>
            </a:prstGeom>
            <a:noFill/>
          </p:spPr>
          <p:txBody>
            <a:bodyPr wrap="square" tIns="0" bIns="0">
              <a:spAutoFit/>
            </a:bodyPr>
            <a:lstStyle/>
            <a:p>
              <a:r>
                <a:rPr lang="en-GB" sz="1600" dirty="0">
                  <a:latin typeface="Tenorite" panose="00000500000000000000" pitchFamily="2" charset="0"/>
                </a:rPr>
                <a:t>CVDP001SMOK</a:t>
              </a:r>
            </a:p>
            <a:p>
              <a:r>
                <a:rPr lang="en-GB" sz="1600" dirty="0">
                  <a:latin typeface="Tenorite" panose="00000500000000000000" pitchFamily="2" charset="0"/>
                </a:rPr>
                <a:t>CVDP002SMOK</a:t>
              </a:r>
            </a:p>
          </p:txBody>
        </p:sp>
      </p:grpSp>
      <p:grpSp>
        <p:nvGrpSpPr>
          <p:cNvPr id="5" name="Group 4">
            <a:extLst>
              <a:ext uri="{FF2B5EF4-FFF2-40B4-BE49-F238E27FC236}">
                <a16:creationId xmlns:a16="http://schemas.microsoft.com/office/drawing/2014/main" id="{2DE618E8-A6ED-D273-3BDD-7A2349E80666}"/>
              </a:ext>
            </a:extLst>
          </p:cNvPr>
          <p:cNvGrpSpPr>
            <a:grpSpLocks/>
          </p:cNvGrpSpPr>
          <p:nvPr/>
        </p:nvGrpSpPr>
        <p:grpSpPr>
          <a:xfrm>
            <a:off x="304375" y="4056594"/>
            <a:ext cx="11468524" cy="1969770"/>
            <a:chOff x="284771" y="4233961"/>
            <a:chExt cx="4634470" cy="1969770"/>
          </a:xfrm>
        </p:grpSpPr>
        <p:sp>
          <p:nvSpPr>
            <p:cNvPr id="6" name="Rectangle: Rounded Corners 5">
              <a:extLst>
                <a:ext uri="{FF2B5EF4-FFF2-40B4-BE49-F238E27FC236}">
                  <a16:creationId xmlns:a16="http://schemas.microsoft.com/office/drawing/2014/main" id="{5CAE9879-8A94-AB9E-134C-ADAF9AEAAD4B}"/>
                </a:ext>
              </a:extLst>
            </p:cNvPr>
            <p:cNvSpPr>
              <a:spLocks/>
            </p:cNvSpPr>
            <p:nvPr/>
          </p:nvSpPr>
          <p:spPr>
            <a:xfrm>
              <a:off x="284771" y="4233961"/>
              <a:ext cx="4634470" cy="1969770"/>
            </a:xfrm>
            <a:prstGeom prst="roundRect">
              <a:avLst/>
            </a:prstGeom>
            <a:solidFill>
              <a:srgbClr val="DFBEC9"/>
            </a:solidFill>
            <a:ln w="57150">
              <a:solidFill>
                <a:srgbClr val="B264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Tenorite" panose="00000500000000000000" pitchFamily="2" charset="0"/>
              </a:endParaRPr>
            </a:p>
          </p:txBody>
        </p:sp>
        <p:sp>
          <p:nvSpPr>
            <p:cNvPr id="40" name="TextBox 39">
              <a:extLst>
                <a:ext uri="{FF2B5EF4-FFF2-40B4-BE49-F238E27FC236}">
                  <a16:creationId xmlns:a16="http://schemas.microsoft.com/office/drawing/2014/main" id="{7E3C47E5-AB97-B5E7-374D-1DF6E5217566}"/>
                </a:ext>
              </a:extLst>
            </p:cNvPr>
            <p:cNvSpPr txBox="1">
              <a:spLocks/>
            </p:cNvSpPr>
            <p:nvPr/>
          </p:nvSpPr>
          <p:spPr>
            <a:xfrm>
              <a:off x="401489" y="4322002"/>
              <a:ext cx="4007001" cy="400110"/>
            </a:xfrm>
            <a:prstGeom prst="rect">
              <a:avLst/>
            </a:prstGeom>
            <a:noFill/>
          </p:spPr>
          <p:txBody>
            <a:bodyPr wrap="square" rtlCol="0">
              <a:spAutoFit/>
            </a:bodyPr>
            <a:lstStyle/>
            <a:p>
              <a:r>
                <a:rPr lang="en-GB" sz="2000" b="1" dirty="0">
                  <a:latin typeface="Tenorite" panose="00000500000000000000" pitchFamily="2" charset="0"/>
                </a:rPr>
                <a:t>Indicators without SMI data</a:t>
              </a:r>
            </a:p>
          </p:txBody>
        </p:sp>
        <p:sp>
          <p:nvSpPr>
            <p:cNvPr id="42" name="TextBox 41">
              <a:extLst>
                <a:ext uri="{FF2B5EF4-FFF2-40B4-BE49-F238E27FC236}">
                  <a16:creationId xmlns:a16="http://schemas.microsoft.com/office/drawing/2014/main" id="{111D3331-B1AC-CC44-33E2-B4043FEA29E9}"/>
                </a:ext>
              </a:extLst>
            </p:cNvPr>
            <p:cNvSpPr txBox="1">
              <a:spLocks/>
            </p:cNvSpPr>
            <p:nvPr/>
          </p:nvSpPr>
          <p:spPr>
            <a:xfrm>
              <a:off x="2901989" y="4680237"/>
              <a:ext cx="684492" cy="1077218"/>
            </a:xfrm>
            <a:prstGeom prst="rect">
              <a:avLst/>
            </a:prstGeom>
            <a:noFill/>
          </p:spPr>
          <p:txBody>
            <a:bodyPr wrap="square">
              <a:spAutoFit/>
            </a:bodyPr>
            <a:lstStyle/>
            <a:p>
              <a:r>
                <a:rPr lang="en-GB" sz="1600" dirty="0">
                  <a:latin typeface="Tenorite" panose="00000500000000000000" pitchFamily="2" charset="0"/>
                </a:rPr>
                <a:t>CVDP002FH</a:t>
              </a:r>
            </a:p>
            <a:p>
              <a:r>
                <a:rPr lang="en-GB" sz="1600" dirty="0">
                  <a:latin typeface="Tenorite" panose="00000500000000000000" pitchFamily="2" charset="0"/>
                </a:rPr>
                <a:t>CVDP003FH</a:t>
              </a:r>
            </a:p>
            <a:p>
              <a:r>
                <a:rPr lang="en-GB" sz="1600" dirty="0">
                  <a:latin typeface="Tenorite" panose="00000500000000000000" pitchFamily="2" charset="0"/>
                </a:rPr>
                <a:t>CVDP004FH</a:t>
              </a:r>
            </a:p>
            <a:p>
              <a:r>
                <a:rPr lang="en-GB" sz="1600" dirty="0">
                  <a:latin typeface="Tenorite" panose="00000500000000000000" pitchFamily="2" charset="0"/>
                </a:rPr>
                <a:t> </a:t>
              </a:r>
            </a:p>
          </p:txBody>
        </p:sp>
        <p:sp>
          <p:nvSpPr>
            <p:cNvPr id="46" name="TextBox 45">
              <a:extLst>
                <a:ext uri="{FF2B5EF4-FFF2-40B4-BE49-F238E27FC236}">
                  <a16:creationId xmlns:a16="http://schemas.microsoft.com/office/drawing/2014/main" id="{0D4D8804-7378-1DB4-3789-89435920B16C}"/>
                </a:ext>
              </a:extLst>
            </p:cNvPr>
            <p:cNvSpPr txBox="1">
              <a:spLocks/>
            </p:cNvSpPr>
            <p:nvPr/>
          </p:nvSpPr>
          <p:spPr>
            <a:xfrm>
              <a:off x="1581977" y="4752889"/>
              <a:ext cx="849494" cy="830997"/>
            </a:xfrm>
            <a:prstGeom prst="rect">
              <a:avLst/>
            </a:prstGeom>
            <a:noFill/>
          </p:spPr>
          <p:txBody>
            <a:bodyPr wrap="square">
              <a:spAutoFit/>
            </a:bodyPr>
            <a:lstStyle/>
            <a:p>
              <a:r>
                <a:rPr lang="en-GB" sz="1600" dirty="0">
                  <a:latin typeface="Tenorite" panose="00000500000000000000" pitchFamily="2" charset="0"/>
                </a:rPr>
                <a:t>CVDP001CKD</a:t>
              </a:r>
            </a:p>
            <a:p>
              <a:r>
                <a:rPr lang="en-GB" sz="1600" dirty="0">
                  <a:latin typeface="Tenorite" panose="00000500000000000000" pitchFamily="2" charset="0"/>
                </a:rPr>
                <a:t>CVDP002CKD</a:t>
              </a:r>
            </a:p>
            <a:p>
              <a:r>
                <a:rPr lang="en-GB" sz="1600" dirty="0">
                  <a:latin typeface="Tenorite" panose="00000500000000000000" pitchFamily="2" charset="0"/>
                </a:rPr>
                <a:t>CVDP003CKD</a:t>
              </a:r>
            </a:p>
          </p:txBody>
        </p:sp>
        <p:sp>
          <p:nvSpPr>
            <p:cNvPr id="48" name="TextBox 47">
              <a:extLst>
                <a:ext uri="{FF2B5EF4-FFF2-40B4-BE49-F238E27FC236}">
                  <a16:creationId xmlns:a16="http://schemas.microsoft.com/office/drawing/2014/main" id="{11AF8EE7-32FA-7B24-9EB2-5056B5E5E0F9}"/>
                </a:ext>
              </a:extLst>
            </p:cNvPr>
            <p:cNvSpPr txBox="1">
              <a:spLocks/>
            </p:cNvSpPr>
            <p:nvPr/>
          </p:nvSpPr>
          <p:spPr>
            <a:xfrm>
              <a:off x="3695121" y="4717303"/>
              <a:ext cx="849494" cy="1323439"/>
            </a:xfrm>
            <a:prstGeom prst="rect">
              <a:avLst/>
            </a:prstGeom>
            <a:noFill/>
          </p:spPr>
          <p:txBody>
            <a:bodyPr wrap="square">
              <a:spAutoFit/>
            </a:bodyPr>
            <a:lstStyle/>
            <a:p>
              <a:r>
                <a:rPr lang="en-GB" sz="1600" dirty="0">
                  <a:solidFill>
                    <a:srgbClr val="000000"/>
                  </a:solidFill>
                  <a:latin typeface="Tenorite" panose="00000500000000000000" pitchFamily="2" charset="0"/>
                </a:rPr>
                <a:t>CVDP001CVD</a:t>
              </a:r>
            </a:p>
            <a:p>
              <a:r>
                <a:rPr lang="en-GB" sz="1600" dirty="0">
                  <a:latin typeface="Tenorite" panose="00000500000000000000" pitchFamily="2" charset="0"/>
                </a:rPr>
                <a:t>CVDP002NDH</a:t>
              </a:r>
            </a:p>
            <a:p>
              <a:r>
                <a:rPr lang="en-GB" sz="1600" dirty="0">
                  <a:latin typeface="Tenorite" panose="00000500000000000000" pitchFamily="2" charset="0"/>
                </a:rPr>
                <a:t>CVDP001HF</a:t>
              </a:r>
            </a:p>
            <a:p>
              <a:endParaRPr lang="en-GB" sz="1600" dirty="0">
                <a:latin typeface="Tenorite" panose="00000500000000000000" pitchFamily="2" charset="0"/>
              </a:endParaRPr>
            </a:p>
            <a:p>
              <a:endParaRPr lang="en-GB" sz="1600" dirty="0">
                <a:latin typeface="Tenorite" panose="00000500000000000000" pitchFamily="2" charset="0"/>
              </a:endParaRPr>
            </a:p>
          </p:txBody>
        </p:sp>
      </p:grpSp>
      <p:sp>
        <p:nvSpPr>
          <p:cNvPr id="12" name="TextBox 11">
            <a:extLst>
              <a:ext uri="{FF2B5EF4-FFF2-40B4-BE49-F238E27FC236}">
                <a16:creationId xmlns:a16="http://schemas.microsoft.com/office/drawing/2014/main" id="{0FF77A83-C96B-943F-FAE2-0FB60C9D6EC8}"/>
              </a:ext>
            </a:extLst>
          </p:cNvPr>
          <p:cNvSpPr txBox="1"/>
          <p:nvPr/>
        </p:nvSpPr>
        <p:spPr>
          <a:xfrm>
            <a:off x="5759736" y="16106"/>
            <a:ext cx="5040000" cy="400110"/>
          </a:xfrm>
          <a:prstGeom prst="rect">
            <a:avLst/>
          </a:prstGeom>
          <a:noFill/>
        </p:spPr>
        <p:txBody>
          <a:bodyPr wrap="square" lIns="72000" rIns="72000" rtlCol="0">
            <a:spAutoFit/>
          </a:bodyPr>
          <a:lstStyle/>
          <a:p>
            <a:pPr algn="ctr"/>
            <a:r>
              <a:rPr lang="en-GB" sz="2000" b="1" dirty="0">
                <a:latin typeface="Tenorite" panose="00000500000000000000" pitchFamily="2" charset="0"/>
              </a:rPr>
              <a:t>Severe Mental Illness (SMI) Indicator List</a:t>
            </a:r>
          </a:p>
        </p:txBody>
      </p:sp>
      <p:sp>
        <p:nvSpPr>
          <p:cNvPr id="2" name="TextBox 1">
            <a:extLst>
              <a:ext uri="{FF2B5EF4-FFF2-40B4-BE49-F238E27FC236}">
                <a16:creationId xmlns:a16="http://schemas.microsoft.com/office/drawing/2014/main" id="{68F5C2BD-A476-17A9-8A9D-E4229C8E3775}"/>
              </a:ext>
            </a:extLst>
          </p:cNvPr>
          <p:cNvSpPr txBox="1"/>
          <p:nvPr/>
        </p:nvSpPr>
        <p:spPr>
          <a:xfrm>
            <a:off x="5011841" y="379764"/>
            <a:ext cx="7070772" cy="523220"/>
          </a:xfrm>
          <a:prstGeom prst="rect">
            <a:avLst/>
          </a:prstGeom>
          <a:noFill/>
        </p:spPr>
        <p:txBody>
          <a:bodyPr wrap="square" rtlCol="0">
            <a:spAutoFit/>
          </a:bodyPr>
          <a:lstStyle/>
          <a:p>
            <a:pPr algn="ctr"/>
            <a:r>
              <a:rPr lang="en-GB" sz="1400" dirty="0">
                <a:latin typeface="Tenorite" panose="00000500000000000000" pitchFamily="2" charset="0"/>
              </a:rPr>
              <a:t>While most indicators include a breakdown of SMI data, some do not. This document identifies which indicator IDs contain SMI data and which do not.</a:t>
            </a:r>
          </a:p>
        </p:txBody>
      </p:sp>
      <p:sp>
        <p:nvSpPr>
          <p:cNvPr id="7" name="TextBox 6">
            <a:extLst>
              <a:ext uri="{FF2B5EF4-FFF2-40B4-BE49-F238E27FC236}">
                <a16:creationId xmlns:a16="http://schemas.microsoft.com/office/drawing/2014/main" id="{5350F06F-49D1-D162-9B36-525133CA972B}"/>
              </a:ext>
            </a:extLst>
          </p:cNvPr>
          <p:cNvSpPr txBox="1"/>
          <p:nvPr/>
        </p:nvSpPr>
        <p:spPr>
          <a:xfrm>
            <a:off x="5129440" y="4517205"/>
            <a:ext cx="1311236" cy="861774"/>
          </a:xfrm>
          <a:prstGeom prst="rect">
            <a:avLst/>
          </a:prstGeom>
          <a:noFill/>
        </p:spPr>
        <p:txBody>
          <a:bodyPr wrap="square" rtlCol="0">
            <a:spAutoFit/>
          </a:bodyPr>
          <a:lstStyle/>
          <a:p>
            <a:r>
              <a:rPr lang="en-GB" sz="1600" dirty="0">
                <a:latin typeface="Tenorite" panose="00000500000000000000" pitchFamily="2" charset="0"/>
              </a:rPr>
              <a:t>CVDP005DM</a:t>
            </a:r>
          </a:p>
          <a:p>
            <a:r>
              <a:rPr lang="en-GB" sz="1600" dirty="0">
                <a:latin typeface="Tenorite" panose="00000500000000000000" pitchFamily="2" charset="0"/>
              </a:rPr>
              <a:t>CVDP003DM</a:t>
            </a:r>
          </a:p>
          <a:p>
            <a:endParaRPr lang="en-GB" sz="1600" dirty="0"/>
          </a:p>
        </p:txBody>
      </p:sp>
      <p:sp>
        <p:nvSpPr>
          <p:cNvPr id="11" name="TextBox 10">
            <a:extLst>
              <a:ext uri="{FF2B5EF4-FFF2-40B4-BE49-F238E27FC236}">
                <a16:creationId xmlns:a16="http://schemas.microsoft.com/office/drawing/2014/main" id="{F6FC1633-E197-619C-8A27-0865AA475011}"/>
              </a:ext>
            </a:extLst>
          </p:cNvPr>
          <p:cNvSpPr txBox="1">
            <a:spLocks/>
          </p:cNvSpPr>
          <p:nvPr/>
        </p:nvSpPr>
        <p:spPr>
          <a:xfrm>
            <a:off x="1883460" y="4546470"/>
            <a:ext cx="1571047" cy="584775"/>
          </a:xfrm>
          <a:prstGeom prst="rect">
            <a:avLst/>
          </a:prstGeom>
          <a:noFill/>
        </p:spPr>
        <p:txBody>
          <a:bodyPr wrap="square">
            <a:spAutoFit/>
          </a:bodyPr>
          <a:lstStyle/>
          <a:p>
            <a:r>
              <a:rPr lang="en-GB" sz="1600" dirty="0">
                <a:latin typeface="Tenorite" panose="00000500000000000000" pitchFamily="2" charset="0"/>
              </a:rPr>
              <a:t>CVDP001HYP</a:t>
            </a:r>
          </a:p>
          <a:p>
            <a:r>
              <a:rPr lang="en-GB" sz="1600" dirty="0">
                <a:latin typeface="Tenorite" panose="00000500000000000000" pitchFamily="2" charset="0"/>
              </a:rPr>
              <a:t>CVDP005HYP</a:t>
            </a:r>
          </a:p>
        </p:txBody>
      </p:sp>
      <p:sp>
        <p:nvSpPr>
          <p:cNvPr id="15" name="TextBox 14">
            <a:extLst>
              <a:ext uri="{FF2B5EF4-FFF2-40B4-BE49-F238E27FC236}">
                <a16:creationId xmlns:a16="http://schemas.microsoft.com/office/drawing/2014/main" id="{2AF26257-435D-E182-E6B2-D3D5B8921C17}"/>
              </a:ext>
            </a:extLst>
          </p:cNvPr>
          <p:cNvSpPr txBox="1"/>
          <p:nvPr/>
        </p:nvSpPr>
        <p:spPr>
          <a:xfrm>
            <a:off x="520233" y="4558315"/>
            <a:ext cx="1745148" cy="338554"/>
          </a:xfrm>
          <a:prstGeom prst="rect">
            <a:avLst/>
          </a:prstGeom>
          <a:noFill/>
        </p:spPr>
        <p:txBody>
          <a:bodyPr wrap="square">
            <a:spAutoFit/>
          </a:bodyPr>
          <a:lstStyle/>
          <a:p>
            <a:r>
              <a:rPr lang="en-GB" sz="1600" dirty="0">
                <a:solidFill>
                  <a:srgbClr val="000000"/>
                </a:solidFill>
                <a:latin typeface="Tenorite" panose="00000500000000000000" pitchFamily="2" charset="0"/>
              </a:rPr>
              <a:t>CVDP001AF</a:t>
            </a:r>
          </a:p>
        </p:txBody>
      </p:sp>
    </p:spTree>
    <p:extLst>
      <p:ext uri="{BB962C8B-B14F-4D97-AF65-F5344CB8AC3E}">
        <p14:creationId xmlns:p14="http://schemas.microsoft.com/office/powerpoint/2010/main" val="29512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sponsiblePerson xmlns="55f99f0f-87d8-4be9-9440-df45adb4b6c5">Not Noted</ResponsiblePerson>
    <DocumentOwner_x002f_Creator xmlns="55f99f0f-87d8-4be9-9440-df45adb4b6c5">
      <UserInfo>
        <DisplayName/>
        <AccountId xsi:nil="true"/>
        <AccountType/>
      </UserInfo>
    </DocumentOwner_x002f_Creator>
    <lcf76f155ced4ddcb4097134ff3c332f xmlns="55f99f0f-87d8-4be9-9440-df45adb4b6c5">
      <Terms xmlns="http://schemas.microsoft.com/office/infopath/2007/PartnerControls"/>
    </lcf76f155ced4ddcb4097134ff3c332f>
    <TaxCatchAll xmlns="eb556f03-1ab5-485a-9aea-0ebfad31cc2d" xsi:nil="true"/>
    <_Flow_SignoffStatus xmlns="55f99f0f-87d8-4be9-9440-df45adb4b6c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373531D4220B4B8DC89F1AB9AB0F90" ma:contentTypeVersion="22" ma:contentTypeDescription="Create a new document." ma:contentTypeScope="" ma:versionID="479f668a70516ae21027862fcf6360b7">
  <xsd:schema xmlns:xsd="http://www.w3.org/2001/XMLSchema" xmlns:xs="http://www.w3.org/2001/XMLSchema" xmlns:p="http://schemas.microsoft.com/office/2006/metadata/properties" xmlns:ns2="55f99f0f-87d8-4be9-9440-df45adb4b6c5" xmlns:ns3="eb556f03-1ab5-485a-9aea-0ebfad31cc2d" targetNamespace="http://schemas.microsoft.com/office/2006/metadata/properties" ma:root="true" ma:fieldsID="b1d769db5b4fb45b25d703c3fc871aec" ns2:_="" ns3:_="">
    <xsd:import namespace="55f99f0f-87d8-4be9-9440-df45adb4b6c5"/>
    <xsd:import namespace="eb556f03-1ab5-485a-9aea-0ebfad31cc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CR" minOccurs="0"/>
                <xsd:element ref="ns2:MediaServiceSearchProperties" minOccurs="0"/>
                <xsd:element ref="ns2:DocumentOwner_x002f_Creator" minOccurs="0"/>
                <xsd:element ref="ns2:ResponsiblePers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f99f0f-87d8-4be9-9440-df45adb4b6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906682b-9559-4106-93ae-b8242d33929b"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DocumentOwner_x002f_Creator" ma:index="23" nillable="true" ma:displayName="Document Owner/ Creator" ma:description="Person responsible for the documents creation and/ or updates " ma:format="Dropdown" ma:list="UserInfo" ma:SharePointGroup="0" ma:internalName="DocumentOwner_x002f_Creato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esponsiblePerson" ma:index="24" nillable="true" ma:displayName="Responsible Person" ma:default="Not Noted" ma:format="Dropdown" ma:internalName="ResponsiblePerson">
      <xsd:simpleType>
        <xsd:restriction base="dms:Text">
          <xsd:maxLength value="255"/>
        </xsd:restriction>
      </xsd:simpleType>
    </xsd:element>
    <xsd:element name="_Flow_SignoffStatus" ma:index="25" nillable="true" ma:displayName="Sign-off status"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556f03-1ab5-485a-9aea-0ebfad31cc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a2d7fde-55e5-4372-af2a-23590a38db2a}" ma:internalName="TaxCatchAll" ma:showField="CatchAllData" ma:web="eb556f03-1ab5-485a-9aea-0ebfad31cc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31AF55-20F1-4E22-A569-5C75B36BED15}">
  <ds:schemaRefs>
    <ds:schemaRef ds:uri="55f99f0f-87d8-4be9-9440-df45adb4b6c5"/>
    <ds:schemaRef ds:uri="http://schemas.openxmlformats.org/package/2006/metadata/core-properties"/>
    <ds:schemaRef ds:uri="http://purl.org/dc/dcmitype/"/>
    <ds:schemaRef ds:uri="http://www.w3.org/XML/1998/namespace"/>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eb556f03-1ab5-485a-9aea-0ebfad31cc2d"/>
  </ds:schemaRefs>
</ds:datastoreItem>
</file>

<file path=customXml/itemProps2.xml><?xml version="1.0" encoding="utf-8"?>
<ds:datastoreItem xmlns:ds="http://schemas.openxmlformats.org/officeDocument/2006/customXml" ds:itemID="{64545B18-C208-4CF3-9E6A-C7005FC1FD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f99f0f-87d8-4be9-9440-df45adb4b6c5"/>
    <ds:schemaRef ds:uri="eb556f03-1ab5-485a-9aea-0ebfad31cc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F566C9-709C-49D7-8A72-3DE100C185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359</TotalTime>
  <Words>284</Words>
  <Application>Microsoft Office PowerPoint</Application>
  <PresentationFormat>Widescreen</PresentationFormat>
  <Paragraphs>56</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Tenorite</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Heather Murray</dc:creator>
  <cp:lastModifiedBy>Renee Thaxter</cp:lastModifiedBy>
  <cp:revision>2</cp:revision>
  <dcterms:created xsi:type="dcterms:W3CDTF">2024-07-24T09:26:38Z</dcterms:created>
  <dcterms:modified xsi:type="dcterms:W3CDTF">2026-02-17T16:03:18Z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0x010100D1373531D4220B4B8DC89F1AB9AB0F90</vt:lpwstr>
  </property>
  <property fmtid="{D5CDD505-2E9C-101B-9397-08002B2CF9AE}" pid="3" name="MediaServiceImageTags">
    <vt:lpwstr/>
  </property>
</Properties>
</file>